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tif" ContentType="image/ti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8"/>
  </p:notesMasterIdLst>
  <p:sldIdLst>
    <p:sldId id="256" r:id="rId2"/>
    <p:sldId id="257" r:id="rId3"/>
    <p:sldId id="258" r:id="rId4"/>
    <p:sldId id="259" r:id="rId5"/>
    <p:sldId id="260" r:id="rId6"/>
    <p:sldId id="300" r:id="rId7"/>
    <p:sldId id="261" r:id="rId8"/>
    <p:sldId id="301" r:id="rId9"/>
    <p:sldId id="262" r:id="rId10"/>
    <p:sldId id="263" r:id="rId11"/>
    <p:sldId id="264" r:id="rId12"/>
    <p:sldId id="275" r:id="rId13"/>
    <p:sldId id="265" r:id="rId14"/>
    <p:sldId id="266" r:id="rId15"/>
    <p:sldId id="302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6" r:id="rId25"/>
    <p:sldId id="277" r:id="rId26"/>
    <p:sldId id="278" r:id="rId27"/>
    <p:sldId id="279" r:id="rId28"/>
    <p:sldId id="280" r:id="rId29"/>
    <p:sldId id="281" r:id="rId30"/>
    <p:sldId id="282" r:id="rId31"/>
    <p:sldId id="283" r:id="rId32"/>
    <p:sldId id="284" r:id="rId33"/>
    <p:sldId id="285" r:id="rId34"/>
    <p:sldId id="286" r:id="rId35"/>
    <p:sldId id="287" r:id="rId36"/>
    <p:sldId id="288" r:id="rId37"/>
    <p:sldId id="289" r:id="rId38"/>
    <p:sldId id="291" r:id="rId39"/>
    <p:sldId id="292" r:id="rId40"/>
    <p:sldId id="293" r:id="rId41"/>
    <p:sldId id="294" r:id="rId42"/>
    <p:sldId id="295" r:id="rId43"/>
    <p:sldId id="296" r:id="rId44"/>
    <p:sldId id="297" r:id="rId45"/>
    <p:sldId id="298" r:id="rId46"/>
    <p:sldId id="299" r:id="rId47"/>
  </p:sldIdLst>
  <p:sldSz cx="13004800" cy="97536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42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Gill Sans"/>
      </a:defRPr>
    </a:lvl1pPr>
    <a:lvl2pPr marL="0" marR="0" indent="3429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42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Gill Sans"/>
      </a:defRPr>
    </a:lvl2pPr>
    <a:lvl3pPr marL="0" marR="0" indent="6858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42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Gill Sans"/>
      </a:defRPr>
    </a:lvl3pPr>
    <a:lvl4pPr marL="0" marR="0" indent="10287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42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Gill Sans"/>
      </a:defRPr>
    </a:lvl4pPr>
    <a:lvl5pPr marL="0" marR="0" indent="13716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42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Gill Sans"/>
      </a:defRPr>
    </a:lvl5pPr>
    <a:lvl6pPr marL="0" marR="0" indent="17145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42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Gill Sans"/>
      </a:defRPr>
    </a:lvl6pPr>
    <a:lvl7pPr marL="0" marR="0" indent="20574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42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Gill Sans"/>
      </a:defRPr>
    </a:lvl7pPr>
    <a:lvl8pPr marL="0" marR="0" indent="24003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42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Gill Sans"/>
      </a:defRPr>
    </a:lvl8pPr>
    <a:lvl9pPr marL="0" marR="0" indent="27432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42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Gill San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/>
      <a:tcStyle>
        <a:tcBdr/>
        <a:fill>
          <a:solidFill>
            <a:srgbClr val="E3E5E8"/>
          </a:solidFill>
        </a:fill>
      </a:tcStyle>
    </a:band2H>
    <a:firstCol>
      <a:tcTxStyle b="on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lumOff val="-13575"/>
            </a:schemeClr>
          </a:solidFill>
        </a:fill>
      </a:tcStyle>
    </a:firstCol>
    <a:lastRow>
      <a:tcTxStyle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hueOff val="114395"/>
              <a:lumOff val="-24975"/>
            </a:schemeClr>
          </a:solidFill>
        </a:fill>
      </a:tcStyle>
    </a:firstRow>
  </a:tblStyle>
  <a:tblStyle styleId="{C7B018BB-80A7-4F77-B60F-C8B233D01FF8}" styleName="">
    <a:tblBg/>
    <a:wholeTbl>
      <a:tcTxStyle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E1E0DA"/>
          </a:solidFill>
        </a:fill>
      </a:tcStyle>
    </a:band2H>
    <a:firstCol>
      <a:tcTxStyle>
        <a:font>
          <a:latin typeface="Helvetica Neue Medium"/>
          <a:ea typeface="Helvetica Neue Medium"/>
          <a:cs typeface="Helvetica Neue Medium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chemeClr val="accent3">
              <a:hueOff val="362282"/>
              <a:satOff val="31803"/>
              <a:lumOff val="-18242"/>
            </a:schemeClr>
          </a:solidFill>
        </a:fill>
      </a:tcStyle>
    </a:firstCol>
    <a:lastRow>
      <a:tcTxStyle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254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>
        <a:font>
          <a:latin typeface="Helvetica Neue Medium"/>
          <a:ea typeface="Helvetica Neue Medium"/>
          <a:cs typeface="Helvetica Neue Medium"/>
        </a:font>
        <a:srgbClr val="FFFFFF"/>
      </a:tcTxStyle>
      <a:tcStyle>
        <a:tcBdr>
          <a:left>
            <a:ln w="12700" cap="flat">
              <a:solidFill>
                <a:srgbClr val="929292"/>
              </a:solidFill>
              <a:prstDash val="solid"/>
              <a:miter lim="400000"/>
            </a:ln>
          </a:left>
          <a:right>
            <a:ln w="12700" cap="flat">
              <a:solidFill>
                <a:srgbClr val="929292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929292"/>
              </a:solidFill>
              <a:prstDash val="solid"/>
              <a:miter lim="400000"/>
            </a:ln>
          </a:insideH>
          <a:insideV>
            <a:ln w="12700" cap="flat">
              <a:solidFill>
                <a:srgbClr val="929292"/>
              </a:solidFill>
              <a:prstDash val="solid"/>
              <a:miter lim="400000"/>
            </a:ln>
          </a:insideV>
        </a:tcBdr>
        <a:fill>
          <a:solidFill>
            <a:srgbClr val="017101"/>
          </a:solidFill>
        </a:fill>
      </a:tcStyle>
    </a:firstRow>
  </a:tblStyle>
  <a:tblStyle styleId="{EEE7283C-3CF3-47DC-8721-378D4A62B228}" styleName="">
    <a:tblBg/>
    <a:wholeTbl>
      <a:tcTxStyle>
        <a:font>
          <a:latin typeface="Helvetica Neue Light"/>
          <a:ea typeface="Helvetica Neue Light"/>
          <a:cs typeface="Helvetica Neue Light"/>
        </a:font>
        <a:srgbClr val="000000"/>
      </a:tcTxStyle>
      <a:tcStyle>
        <a:tcBdr>
          <a:lef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FAF7E9"/>
          </a:solidFill>
        </a:fill>
      </a:tcStyle>
    </a:wholeTbl>
    <a:band2H>
      <a:tcTxStyle/>
      <a:tcStyle>
        <a:tcBdr/>
        <a:fill>
          <a:solidFill>
            <a:srgbClr val="EDEADD"/>
          </a:solidFill>
        </a:fill>
      </a:tcStyle>
    </a:band2H>
    <a:firstCol>
      <a:tcTxStyle>
        <a:font>
          <a:latin typeface="Helvetica Neue Medium"/>
          <a:ea typeface="Helvetica Neue Medium"/>
          <a:cs typeface="Helvetica Neue Medium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9BA00"/>
          </a:solidFill>
        </a:fill>
      </a:tcStyle>
    </a:firstCol>
    <a:lastRow>
      <a:tcTxStyle>
        <a:font>
          <a:latin typeface="Helvetica Neue Medium"/>
          <a:ea typeface="Helvetica Neue Medium"/>
          <a:cs typeface="Helvetica Neue Medium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lastRow>
    <a:firstRow>
      <a:tcTxStyle>
        <a:font>
          <a:latin typeface="Helvetica Neue Medium"/>
          <a:ea typeface="Helvetica Neue Medium"/>
          <a:cs typeface="Helvetica Neue Medium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firstRow>
  </a:tblStyle>
  <a:tblStyle styleId="{CF821DB8-F4EB-4A41-A1BA-3FCAFE7338EE}" styleName="">
    <a:tblBg/>
    <a:wholeTbl>
      <a:tcTxStyle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DADBDA"/>
          </a:solidFill>
        </a:fill>
      </a:tcStyle>
    </a:band2H>
    <a:firstCol>
      <a:tcTxStyle b="on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chemeClr val="accent6">
              <a:hueOff val="-146070"/>
              <a:satOff val="-10048"/>
              <a:lumOff val="-30626"/>
            </a:schemeClr>
          </a:solidFill>
        </a:fill>
      </a:tcStyle>
    </a:firstCol>
    <a:lastRow>
      <a:tcTxStyle b="on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C24785"/>
          </a:solidFill>
        </a:fill>
      </a:tcStyle>
    </a:lastRow>
    <a:firstRow>
      <a:tcTxStyle b="on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C24785"/>
          </a:solidFill>
        </a:fill>
      </a:tcStyle>
    </a:firstRow>
  </a:tblStyle>
  <a:tblStyle styleId="{33BA23B1-9221-436E-865A-0063620EA4FD}" styleName="">
    <a:tblBg/>
    <a:wholeTbl>
      <a:tcTxStyle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B5B5C1"/>
          </a:solidFill>
        </a:fill>
      </a:tcStyle>
    </a:wholeTbl>
    <a:band2H>
      <a:tcTxStyle/>
      <a:tcStyle>
        <a:tcBdr/>
        <a:fill>
          <a:solidFill>
            <a:srgbClr val="9A9AA5"/>
          </a:solidFill>
        </a:fill>
      </a:tcStyle>
    </a:band2H>
    <a:firstCol>
      <a:tcTxStyle b="on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85F"/>
          </a:solidFill>
        </a:fill>
      </a:tcStyle>
    </a:firstCol>
    <a:lastRow>
      <a:tcTxStyle b="on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98089"/>
          </a:solidFill>
        </a:fill>
      </a:tcStyle>
    </a:lastRow>
    <a:firstRow>
      <a:tcTxStyle b="on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98089"/>
          </a:solidFill>
        </a:fill>
      </a:tcStyle>
    </a:firstRow>
  </a:tblStyle>
  <a:tblStyle styleId="{2708684C-4D16-4618-839F-0558EEFCDFE6}" styleName="">
    <a:tblBg/>
    <a:wholeTbl>
      <a:tcTxStyle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DEEEE"/>
          </a:solidFill>
        </a:fill>
      </a:tcStyle>
    </a:band2H>
    <a:firstCol>
      <a:tcTxStyle b="on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  <a:tblStyle styleId="{8F44A2F1-9E1F-4B54-A3A2-5F16C0AD49E2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25400" cap="flat">
              <a:solidFill>
                <a:srgbClr val="000000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miter lim="400000"/>
            </a:ln>
          </a:top>
          <a:bottom>
            <a:ln w="25400" cap="flat">
              <a:solidFill>
                <a:srgbClr val="000000"/>
              </a:solidFill>
              <a:prstDash val="solid"/>
              <a:miter lim="400000"/>
            </a:ln>
          </a:bottom>
          <a:insideH>
            <a:ln w="25400" cap="flat">
              <a:solidFill>
                <a:srgbClr val="000000"/>
              </a:solidFill>
              <a:prstDash val="solid"/>
              <a:miter lim="400000"/>
            </a:ln>
          </a:insideH>
          <a:insideV>
            <a:ln w="254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C5C7C9">
              <a:alpha val="30000"/>
            </a:srgbClr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25400" cap="flat">
              <a:solidFill>
                <a:srgbClr val="000000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miter lim="400000"/>
            </a:ln>
          </a:top>
          <a:bottom>
            <a:ln w="25400" cap="flat">
              <a:solidFill>
                <a:srgbClr val="000000"/>
              </a:solidFill>
              <a:prstDash val="solid"/>
              <a:miter lim="400000"/>
            </a:ln>
          </a:bottom>
          <a:insideH>
            <a:ln w="25400" cap="flat">
              <a:solidFill>
                <a:srgbClr val="000000"/>
              </a:solidFill>
              <a:prstDash val="solid"/>
              <a:miter lim="400000"/>
            </a:ln>
          </a:insideH>
          <a:insideV>
            <a:ln w="254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25400" cap="flat">
              <a:solidFill>
                <a:srgbClr val="000000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miter lim="400000"/>
            </a:ln>
          </a:top>
          <a:bottom>
            <a:ln w="25400" cap="flat">
              <a:solidFill>
                <a:srgbClr val="000000"/>
              </a:solidFill>
              <a:prstDash val="solid"/>
              <a:miter lim="400000"/>
            </a:ln>
          </a:bottom>
          <a:insideH>
            <a:ln w="25400" cap="flat">
              <a:solidFill>
                <a:srgbClr val="000000"/>
              </a:solidFill>
              <a:prstDash val="solid"/>
              <a:miter lim="400000"/>
            </a:ln>
          </a:insideH>
          <a:insideV>
            <a:ln w="254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25400" cap="flat">
              <a:solidFill>
                <a:srgbClr val="000000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miter lim="400000"/>
            </a:ln>
          </a:top>
          <a:bottom>
            <a:ln w="25400" cap="flat">
              <a:solidFill>
                <a:srgbClr val="000000"/>
              </a:solidFill>
              <a:prstDash val="solid"/>
              <a:miter lim="400000"/>
            </a:ln>
          </a:bottom>
          <a:insideH>
            <a:ln w="25400" cap="flat">
              <a:solidFill>
                <a:srgbClr val="000000"/>
              </a:solidFill>
              <a:prstDash val="solid"/>
              <a:miter lim="400000"/>
            </a:ln>
          </a:insideH>
          <a:insideV>
            <a:ln w="254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1185"/>
    <p:restoredTop sz="94609"/>
  </p:normalViewPr>
  <p:slideViewPr>
    <p:cSldViewPr snapToGrid="0" snapToObjects="1">
      <p:cViewPr>
        <p:scale>
          <a:sx n="91" d="100"/>
          <a:sy n="91" d="100"/>
        </p:scale>
        <p:origin x="824" y="1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theme" Target="theme/theme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Shape 134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35" name="Shape 135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584200" latinLnBrk="0">
      <a:defRPr sz="2200">
        <a:latin typeface="Lucida Grande"/>
        <a:ea typeface="Lucida Grande"/>
        <a:cs typeface="Lucida Grande"/>
        <a:sym typeface="Lucida Grande"/>
      </a:defRPr>
    </a:lvl1pPr>
    <a:lvl2pPr indent="457200" defTabSz="584200" latinLnBrk="0">
      <a:defRPr sz="2200">
        <a:latin typeface="Lucida Grande"/>
        <a:ea typeface="Lucida Grande"/>
        <a:cs typeface="Lucida Grande"/>
        <a:sym typeface="Lucida Grande"/>
      </a:defRPr>
    </a:lvl2pPr>
    <a:lvl3pPr indent="914400" defTabSz="584200" latinLnBrk="0">
      <a:defRPr sz="2200">
        <a:latin typeface="Lucida Grande"/>
        <a:ea typeface="Lucida Grande"/>
        <a:cs typeface="Lucida Grande"/>
        <a:sym typeface="Lucida Grande"/>
      </a:defRPr>
    </a:lvl3pPr>
    <a:lvl4pPr indent="1371600" defTabSz="584200" latinLnBrk="0">
      <a:defRPr sz="2200">
        <a:latin typeface="Lucida Grande"/>
        <a:ea typeface="Lucida Grande"/>
        <a:cs typeface="Lucida Grande"/>
        <a:sym typeface="Lucida Grande"/>
      </a:defRPr>
    </a:lvl4pPr>
    <a:lvl5pPr indent="1828800" defTabSz="584200" latinLnBrk="0">
      <a:defRPr sz="2200">
        <a:latin typeface="Lucida Grande"/>
        <a:ea typeface="Lucida Grande"/>
        <a:cs typeface="Lucida Grande"/>
        <a:sym typeface="Lucida Grande"/>
      </a:defRPr>
    </a:lvl5pPr>
    <a:lvl6pPr indent="2286000" defTabSz="584200" latinLnBrk="0">
      <a:defRPr sz="2200">
        <a:latin typeface="Lucida Grande"/>
        <a:ea typeface="Lucida Grande"/>
        <a:cs typeface="Lucida Grande"/>
        <a:sym typeface="Lucida Grande"/>
      </a:defRPr>
    </a:lvl6pPr>
    <a:lvl7pPr indent="2743200" defTabSz="584200" latinLnBrk="0">
      <a:defRPr sz="2200">
        <a:latin typeface="Lucida Grande"/>
        <a:ea typeface="Lucida Grande"/>
        <a:cs typeface="Lucida Grande"/>
        <a:sym typeface="Lucida Grande"/>
      </a:defRPr>
    </a:lvl7pPr>
    <a:lvl8pPr indent="3200400" defTabSz="584200" latinLnBrk="0">
      <a:defRPr sz="2200">
        <a:latin typeface="Lucida Grande"/>
        <a:ea typeface="Lucida Grande"/>
        <a:cs typeface="Lucida Grande"/>
        <a:sym typeface="Lucida Grande"/>
      </a:defRPr>
    </a:lvl8pPr>
    <a:lvl9pPr indent="3657600" defTabSz="584200" latinLnBrk="0">
      <a:defRPr sz="2200">
        <a:latin typeface="Lucida Grande"/>
        <a:ea typeface="Lucida Grande"/>
        <a:cs typeface="Lucida Grande"/>
        <a:sym typeface="Lucida Grande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re et sous-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e du titre"/>
          <p:cNvSpPr txBox="1">
            <a:spLocks noGrp="1"/>
          </p:cNvSpPr>
          <p:nvPr>
            <p:ph type="title"/>
          </p:nvPr>
        </p:nvSpPr>
        <p:spPr>
          <a:xfrm>
            <a:off x="1270000" y="1638300"/>
            <a:ext cx="10464800" cy="3302000"/>
          </a:xfrm>
          <a:prstGeom prst="rect">
            <a:avLst/>
          </a:prstGeom>
        </p:spPr>
        <p:txBody>
          <a:bodyPr anchor="b"/>
          <a:lstStyle/>
          <a:p>
            <a:r>
              <a:t>Texte du titre</a:t>
            </a:r>
          </a:p>
        </p:txBody>
      </p:sp>
      <p:sp>
        <p:nvSpPr>
          <p:cNvPr id="12" name="Texte niveau 1…"/>
          <p:cNvSpPr txBox="1">
            <a:spLocks noGrp="1"/>
          </p:cNvSpPr>
          <p:nvPr>
            <p:ph type="body" sz="quarter" idx="1"/>
          </p:nvPr>
        </p:nvSpPr>
        <p:spPr>
          <a:xfrm>
            <a:off x="1270000" y="5029200"/>
            <a:ext cx="10464800" cy="113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600"/>
            </a:lvl1pPr>
            <a:lvl2pPr marL="0" indent="0" algn="ctr">
              <a:spcBef>
                <a:spcPts val="0"/>
              </a:spcBef>
              <a:buSzTx/>
              <a:buNone/>
              <a:defRPr sz="3600"/>
            </a:lvl2pPr>
            <a:lvl3pPr marL="0" indent="0" algn="ctr">
              <a:spcBef>
                <a:spcPts val="0"/>
              </a:spcBef>
              <a:buSzTx/>
              <a:buNone/>
              <a:defRPr sz="3600"/>
            </a:lvl3pPr>
            <a:lvl4pPr marL="0" indent="0" algn="ctr">
              <a:spcBef>
                <a:spcPts val="0"/>
              </a:spcBef>
              <a:buSzTx/>
              <a:buNone/>
              <a:defRPr sz="3600"/>
            </a:lvl4pPr>
            <a:lvl5pPr marL="0" indent="0" algn="ctr">
              <a:spcBef>
                <a:spcPts val="0"/>
              </a:spcBef>
              <a:buSzTx/>
              <a:buNone/>
              <a:defRPr sz="3600"/>
            </a:lvl5pPr>
          </a:lstStyle>
          <a:p>
            <a:r>
              <a:t>Texte niveau 1</a:t>
            </a:r>
          </a:p>
          <a:p>
            <a:pPr lvl="1"/>
            <a:r>
              <a:t>Texte niveau 2</a:t>
            </a:r>
          </a:p>
          <a:p>
            <a:pPr lvl="2"/>
            <a:r>
              <a:t>Texte niveau 3</a:t>
            </a:r>
          </a:p>
          <a:p>
            <a:pPr lvl="3"/>
            <a:r>
              <a:t>Texte niveau 4</a:t>
            </a:r>
          </a:p>
          <a:p>
            <a:pPr lvl="4"/>
            <a:r>
              <a:t>Texte niveau 5</a:t>
            </a:r>
          </a:p>
        </p:txBody>
      </p:sp>
      <p:sp>
        <p:nvSpPr>
          <p:cNvPr id="13" name="Numéro de diapositive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‹N°›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re et puc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xte du titr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Texte du titre</a:t>
            </a:r>
          </a:p>
        </p:txBody>
      </p:sp>
      <p:sp>
        <p:nvSpPr>
          <p:cNvPr id="21" name="Texte niveau 1…"/>
          <p:cNvSpPr txBox="1">
            <a:spLocks noGrp="1"/>
          </p:cNvSpPr>
          <p:nvPr>
            <p:ph type="body" idx="1"/>
          </p:nvPr>
        </p:nvSpPr>
        <p:spPr>
          <a:xfrm>
            <a:off x="1270000" y="2768600"/>
            <a:ext cx="10464800" cy="5715000"/>
          </a:xfrm>
          <a:prstGeom prst="rect">
            <a:avLst/>
          </a:prstGeom>
        </p:spPr>
        <p:txBody>
          <a:bodyPr/>
          <a:lstStyle>
            <a:lvl1pPr>
              <a:spcBef>
                <a:spcPts val="2400"/>
              </a:spcBef>
            </a:lvl1pPr>
            <a:lvl2pPr>
              <a:spcBef>
                <a:spcPts val="2400"/>
              </a:spcBef>
            </a:lvl2pPr>
            <a:lvl3pPr>
              <a:spcBef>
                <a:spcPts val="2400"/>
              </a:spcBef>
            </a:lvl3pPr>
            <a:lvl4pPr>
              <a:spcBef>
                <a:spcPts val="2400"/>
              </a:spcBef>
            </a:lvl4pPr>
            <a:lvl5pPr>
              <a:spcBef>
                <a:spcPts val="2400"/>
              </a:spcBef>
            </a:lvl5pPr>
          </a:lstStyle>
          <a:p>
            <a:r>
              <a:t>Texte niveau 1</a:t>
            </a:r>
          </a:p>
          <a:p>
            <a:pPr lvl="1"/>
            <a:r>
              <a:t>Texte niveau 2</a:t>
            </a:r>
          </a:p>
          <a:p>
            <a:pPr lvl="2"/>
            <a:r>
              <a:t>Texte niveau 3</a:t>
            </a:r>
          </a:p>
          <a:p>
            <a:pPr lvl="3"/>
            <a:r>
              <a:t>Texte niveau 4</a:t>
            </a:r>
          </a:p>
          <a:p>
            <a:pPr lvl="4"/>
            <a:r>
              <a:t>Texte niveau 5</a:t>
            </a:r>
          </a:p>
        </p:txBody>
      </p:sp>
      <p:sp>
        <p:nvSpPr>
          <p:cNvPr id="22" name="Numéro de diapositive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‹N°›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re et puces - 2 colon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exte du titr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Texte du titre</a:t>
            </a:r>
          </a:p>
        </p:txBody>
      </p:sp>
      <p:sp>
        <p:nvSpPr>
          <p:cNvPr id="30" name="Texte niveau 1…"/>
          <p:cNvSpPr txBox="1">
            <a:spLocks noGrp="1"/>
          </p:cNvSpPr>
          <p:nvPr>
            <p:ph type="body" idx="1"/>
          </p:nvPr>
        </p:nvSpPr>
        <p:spPr>
          <a:xfrm>
            <a:off x="1270000" y="2768600"/>
            <a:ext cx="10464800" cy="5715000"/>
          </a:xfrm>
          <a:prstGeom prst="rect">
            <a:avLst/>
          </a:prstGeom>
        </p:spPr>
        <p:txBody>
          <a:bodyPr numCol="2" spcCol="523240" anchor="t"/>
          <a:lstStyle>
            <a:lvl1pPr marL="812120" indent="-494620">
              <a:spcBef>
                <a:spcPts val="3800"/>
              </a:spcBef>
              <a:defRPr sz="3200"/>
            </a:lvl1pPr>
            <a:lvl2pPr marL="1256620" indent="-494620">
              <a:spcBef>
                <a:spcPts val="3800"/>
              </a:spcBef>
              <a:defRPr sz="3200"/>
            </a:lvl2pPr>
            <a:lvl3pPr marL="1701120" indent="-494620">
              <a:spcBef>
                <a:spcPts val="3800"/>
              </a:spcBef>
              <a:defRPr sz="3200"/>
            </a:lvl3pPr>
            <a:lvl4pPr marL="2145620" indent="-494620">
              <a:spcBef>
                <a:spcPts val="3800"/>
              </a:spcBef>
              <a:defRPr sz="3200"/>
            </a:lvl4pPr>
            <a:lvl5pPr marL="2590120" indent="-494620">
              <a:spcBef>
                <a:spcPts val="3800"/>
              </a:spcBef>
              <a:defRPr sz="3200"/>
            </a:lvl5pPr>
          </a:lstStyle>
          <a:p>
            <a:r>
              <a:t>Texte niveau 1</a:t>
            </a:r>
          </a:p>
          <a:p>
            <a:pPr lvl="1"/>
            <a:r>
              <a:t>Texte niveau 2</a:t>
            </a:r>
          </a:p>
          <a:p>
            <a:pPr lvl="2"/>
            <a:r>
              <a:t>Texte niveau 3</a:t>
            </a:r>
          </a:p>
          <a:p>
            <a:pPr lvl="3"/>
            <a:r>
              <a:t>Texte niveau 4</a:t>
            </a:r>
          </a:p>
          <a:p>
            <a:pPr lvl="4"/>
            <a:r>
              <a:t>Texte niveau 5</a:t>
            </a:r>
          </a:p>
        </p:txBody>
      </p:sp>
      <p:sp>
        <p:nvSpPr>
          <p:cNvPr id="31" name="Numéro de diapositive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‹N°›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uc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Texte niveau 1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Texte niveau 1</a:t>
            </a:r>
          </a:p>
          <a:p>
            <a:pPr lvl="1"/>
            <a:r>
              <a:t>Texte niveau 2</a:t>
            </a:r>
          </a:p>
          <a:p>
            <a:pPr lvl="2"/>
            <a:r>
              <a:t>Texte niveau 3</a:t>
            </a:r>
          </a:p>
          <a:p>
            <a:pPr lvl="3"/>
            <a:r>
              <a:t>Texte niveau 4</a:t>
            </a:r>
          </a:p>
          <a:p>
            <a:pPr lvl="4"/>
            <a:r>
              <a:t>Texte niveau 5</a:t>
            </a:r>
          </a:p>
        </p:txBody>
      </p:sp>
      <p:sp>
        <p:nvSpPr>
          <p:cNvPr id="39" name="Numéro de diapositive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‹N°›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Vier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Numéro de diapositive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‹N°›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re - Ha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Texte du titr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Texte du titre</a:t>
            </a:r>
          </a:p>
        </p:txBody>
      </p:sp>
      <p:sp>
        <p:nvSpPr>
          <p:cNvPr id="54" name="Numéro de diapositive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‹N°›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re - Centr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Texte du titre"/>
          <p:cNvSpPr txBox="1">
            <a:spLocks noGrp="1"/>
          </p:cNvSpPr>
          <p:nvPr>
            <p:ph type="title"/>
          </p:nvPr>
        </p:nvSpPr>
        <p:spPr>
          <a:xfrm>
            <a:off x="1270000" y="2971800"/>
            <a:ext cx="10464800" cy="3810000"/>
          </a:xfrm>
          <a:prstGeom prst="rect">
            <a:avLst/>
          </a:prstGeom>
        </p:spPr>
        <p:txBody>
          <a:bodyPr/>
          <a:lstStyle/>
          <a:p>
            <a:r>
              <a:t>Texte du titre</a:t>
            </a:r>
          </a:p>
        </p:txBody>
      </p:sp>
      <p:sp>
        <p:nvSpPr>
          <p:cNvPr id="62" name="Numéro de diapositive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‹N°›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Horizont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Image"/>
          <p:cNvSpPr>
            <a:spLocks noGrp="1"/>
          </p:cNvSpPr>
          <p:nvPr>
            <p:ph type="pic" sz="half" idx="21"/>
          </p:nvPr>
        </p:nvSpPr>
        <p:spPr>
          <a:xfrm>
            <a:off x="2442713" y="1636287"/>
            <a:ext cx="8119370" cy="4567146"/>
          </a:xfrm>
          <a:prstGeom prst="rect">
            <a:avLst/>
          </a:prstGeom>
        </p:spPr>
        <p:txBody>
          <a:bodyPr lIns="91439" tIns="45719" rIns="91439" bIns="45719" anchor="t"/>
          <a:lstStyle/>
          <a:p>
            <a:endParaRPr/>
          </a:p>
        </p:txBody>
      </p:sp>
      <p:sp>
        <p:nvSpPr>
          <p:cNvPr id="70" name="Texte du titre"/>
          <p:cNvSpPr txBox="1">
            <a:spLocks noGrp="1"/>
          </p:cNvSpPr>
          <p:nvPr>
            <p:ph type="title"/>
          </p:nvPr>
        </p:nvSpPr>
        <p:spPr>
          <a:xfrm>
            <a:off x="1270000" y="7366000"/>
            <a:ext cx="10464800" cy="1701800"/>
          </a:xfrm>
          <a:prstGeom prst="rect">
            <a:avLst/>
          </a:prstGeom>
        </p:spPr>
        <p:txBody>
          <a:bodyPr/>
          <a:lstStyle/>
          <a:p>
            <a:r>
              <a:t>Texte du titre</a:t>
            </a:r>
          </a:p>
        </p:txBody>
      </p:sp>
      <p:sp>
        <p:nvSpPr>
          <p:cNvPr id="71" name="Numéro de diapositive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‹N°›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Reflet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Image"/>
          <p:cNvSpPr>
            <a:spLocks noGrp="1"/>
          </p:cNvSpPr>
          <p:nvPr>
            <p:ph type="pic" sz="half" idx="21"/>
          </p:nvPr>
        </p:nvSpPr>
        <p:spPr>
          <a:xfrm>
            <a:off x="2442713" y="1636287"/>
            <a:ext cx="8119370" cy="4567146"/>
          </a:xfrm>
          <a:prstGeom prst="rect">
            <a:avLst/>
          </a:prstGeom>
          <a:ln w="25400"/>
          <a:effectLst>
            <a:reflection stA="50000" endPos="40000" dir="5400000" sy="-100000" algn="bl" rotWithShape="0"/>
          </a:effectLst>
        </p:spPr>
        <p:txBody>
          <a:bodyPr lIns="91439" tIns="45719" rIns="91439" bIns="45719" anchor="t"/>
          <a:lstStyle/>
          <a:p>
            <a:endParaRPr/>
          </a:p>
        </p:txBody>
      </p:sp>
      <p:sp>
        <p:nvSpPr>
          <p:cNvPr id="79" name="Texte du titre"/>
          <p:cNvSpPr txBox="1">
            <a:spLocks noGrp="1"/>
          </p:cNvSpPr>
          <p:nvPr>
            <p:ph type="title"/>
          </p:nvPr>
        </p:nvSpPr>
        <p:spPr>
          <a:xfrm>
            <a:off x="1270000" y="7366000"/>
            <a:ext cx="10464800" cy="1701800"/>
          </a:xfrm>
          <a:prstGeom prst="rect">
            <a:avLst/>
          </a:prstGeom>
        </p:spPr>
        <p:txBody>
          <a:bodyPr/>
          <a:lstStyle/>
          <a:p>
            <a:r>
              <a:t>Texte du titre</a:t>
            </a:r>
          </a:p>
        </p:txBody>
      </p:sp>
      <p:sp>
        <p:nvSpPr>
          <p:cNvPr id="80" name="Numéro de diapositive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‹N°›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Image"/>
          <p:cNvSpPr>
            <a:spLocks noGrp="1"/>
          </p:cNvSpPr>
          <p:nvPr>
            <p:ph type="pic" sz="quarter" idx="21"/>
          </p:nvPr>
        </p:nvSpPr>
        <p:spPr>
          <a:xfrm>
            <a:off x="7124700" y="1968500"/>
            <a:ext cx="4219575" cy="5626100"/>
          </a:xfrm>
          <a:prstGeom prst="rect">
            <a:avLst/>
          </a:prstGeom>
        </p:spPr>
        <p:txBody>
          <a:bodyPr lIns="91439" tIns="45719" rIns="91439" bIns="45719" anchor="t"/>
          <a:lstStyle/>
          <a:p>
            <a:endParaRPr/>
          </a:p>
        </p:txBody>
      </p:sp>
      <p:sp>
        <p:nvSpPr>
          <p:cNvPr id="88" name="Texte du titre"/>
          <p:cNvSpPr txBox="1">
            <a:spLocks noGrp="1"/>
          </p:cNvSpPr>
          <p:nvPr>
            <p:ph type="title"/>
          </p:nvPr>
        </p:nvSpPr>
        <p:spPr>
          <a:xfrm>
            <a:off x="635000" y="1409700"/>
            <a:ext cx="5867400" cy="3302000"/>
          </a:xfrm>
          <a:prstGeom prst="rect">
            <a:avLst/>
          </a:prstGeom>
        </p:spPr>
        <p:txBody>
          <a:bodyPr anchor="b"/>
          <a:lstStyle>
            <a:lvl1pPr>
              <a:defRPr sz="7000"/>
            </a:lvl1pPr>
          </a:lstStyle>
          <a:p>
            <a:r>
              <a:t>Texte du titre</a:t>
            </a:r>
          </a:p>
        </p:txBody>
      </p:sp>
      <p:sp>
        <p:nvSpPr>
          <p:cNvPr id="89" name="Texte niveau 1…"/>
          <p:cNvSpPr txBox="1">
            <a:spLocks noGrp="1"/>
          </p:cNvSpPr>
          <p:nvPr>
            <p:ph type="body" sz="quarter" idx="1"/>
          </p:nvPr>
        </p:nvSpPr>
        <p:spPr>
          <a:xfrm>
            <a:off x="635000" y="4787900"/>
            <a:ext cx="5867400" cy="33020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400"/>
            </a:lvl1pPr>
            <a:lvl2pPr marL="0" indent="0" algn="ctr">
              <a:spcBef>
                <a:spcPts val="0"/>
              </a:spcBef>
              <a:buSzTx/>
              <a:buNone/>
              <a:defRPr sz="3400"/>
            </a:lvl2pPr>
            <a:lvl3pPr marL="0" indent="0" algn="ctr">
              <a:spcBef>
                <a:spcPts val="0"/>
              </a:spcBef>
              <a:buSzTx/>
              <a:buNone/>
              <a:defRPr sz="3400"/>
            </a:lvl3pPr>
            <a:lvl4pPr marL="0" indent="0" algn="ctr">
              <a:spcBef>
                <a:spcPts val="0"/>
              </a:spcBef>
              <a:buSzTx/>
              <a:buNone/>
              <a:defRPr sz="3400"/>
            </a:lvl4pPr>
            <a:lvl5pPr marL="0" indent="0" algn="ctr">
              <a:spcBef>
                <a:spcPts val="0"/>
              </a:spcBef>
              <a:buSzTx/>
              <a:buNone/>
              <a:defRPr sz="3400"/>
            </a:lvl5pPr>
          </a:lstStyle>
          <a:p>
            <a:r>
              <a:t>Texte niveau 1</a:t>
            </a:r>
          </a:p>
          <a:p>
            <a:pPr lvl="1"/>
            <a:r>
              <a:t>Texte niveau 2</a:t>
            </a:r>
          </a:p>
          <a:p>
            <a:pPr lvl="2"/>
            <a:r>
              <a:t>Texte niveau 3</a:t>
            </a:r>
          </a:p>
          <a:p>
            <a:pPr lvl="3"/>
            <a:r>
              <a:t>Texte niveau 4</a:t>
            </a:r>
          </a:p>
          <a:p>
            <a:pPr lvl="4"/>
            <a:r>
              <a:t>Texte niveau 5</a:t>
            </a:r>
          </a:p>
        </p:txBody>
      </p:sp>
      <p:sp>
        <p:nvSpPr>
          <p:cNvPr id="90" name="Numéro de diapositive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‹N°›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Reflet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Image"/>
          <p:cNvSpPr>
            <a:spLocks noGrp="1"/>
          </p:cNvSpPr>
          <p:nvPr>
            <p:ph type="pic" sz="quarter" idx="21"/>
          </p:nvPr>
        </p:nvSpPr>
        <p:spPr>
          <a:xfrm>
            <a:off x="7124700" y="1968500"/>
            <a:ext cx="4219575" cy="5626100"/>
          </a:xfrm>
          <a:prstGeom prst="rect">
            <a:avLst/>
          </a:prstGeom>
          <a:ln w="25400"/>
          <a:effectLst>
            <a:reflection stA="50000" endPos="40000" dir="5400000" sy="-100000" algn="bl" rotWithShape="0"/>
          </a:effectLst>
        </p:spPr>
        <p:txBody>
          <a:bodyPr lIns="91439" tIns="45719" rIns="91439" bIns="45719" anchor="t"/>
          <a:lstStyle/>
          <a:p>
            <a:endParaRPr/>
          </a:p>
        </p:txBody>
      </p:sp>
      <p:sp>
        <p:nvSpPr>
          <p:cNvPr id="98" name="Texte du titre"/>
          <p:cNvSpPr txBox="1">
            <a:spLocks noGrp="1"/>
          </p:cNvSpPr>
          <p:nvPr>
            <p:ph type="title"/>
          </p:nvPr>
        </p:nvSpPr>
        <p:spPr>
          <a:xfrm>
            <a:off x="635000" y="1409700"/>
            <a:ext cx="5867400" cy="3302000"/>
          </a:xfrm>
          <a:prstGeom prst="rect">
            <a:avLst/>
          </a:prstGeom>
        </p:spPr>
        <p:txBody>
          <a:bodyPr anchor="b"/>
          <a:lstStyle>
            <a:lvl1pPr>
              <a:defRPr sz="7000"/>
            </a:lvl1pPr>
          </a:lstStyle>
          <a:p>
            <a:r>
              <a:t>Texte du titre</a:t>
            </a:r>
          </a:p>
        </p:txBody>
      </p:sp>
      <p:sp>
        <p:nvSpPr>
          <p:cNvPr id="99" name="Texte niveau 1…"/>
          <p:cNvSpPr txBox="1">
            <a:spLocks noGrp="1"/>
          </p:cNvSpPr>
          <p:nvPr>
            <p:ph type="body" sz="quarter" idx="1"/>
          </p:nvPr>
        </p:nvSpPr>
        <p:spPr>
          <a:xfrm>
            <a:off x="635000" y="4787900"/>
            <a:ext cx="5867400" cy="33020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400"/>
            </a:lvl1pPr>
            <a:lvl2pPr marL="0" indent="0" algn="ctr">
              <a:spcBef>
                <a:spcPts val="0"/>
              </a:spcBef>
              <a:buSzTx/>
              <a:buNone/>
              <a:defRPr sz="3400"/>
            </a:lvl2pPr>
            <a:lvl3pPr marL="0" indent="0" algn="ctr">
              <a:spcBef>
                <a:spcPts val="0"/>
              </a:spcBef>
              <a:buSzTx/>
              <a:buNone/>
              <a:defRPr sz="3400"/>
            </a:lvl3pPr>
            <a:lvl4pPr marL="0" indent="0" algn="ctr">
              <a:spcBef>
                <a:spcPts val="0"/>
              </a:spcBef>
              <a:buSzTx/>
              <a:buNone/>
              <a:defRPr sz="3400"/>
            </a:lvl4pPr>
            <a:lvl5pPr marL="0" indent="0" algn="ctr">
              <a:spcBef>
                <a:spcPts val="0"/>
              </a:spcBef>
              <a:buSzTx/>
              <a:buNone/>
              <a:defRPr sz="3400"/>
            </a:lvl5pPr>
          </a:lstStyle>
          <a:p>
            <a:r>
              <a:t>Texte niveau 1</a:t>
            </a:r>
          </a:p>
          <a:p>
            <a:pPr lvl="1"/>
            <a:r>
              <a:t>Texte niveau 2</a:t>
            </a:r>
          </a:p>
          <a:p>
            <a:pPr lvl="2"/>
            <a:r>
              <a:t>Texte niveau 3</a:t>
            </a:r>
          </a:p>
          <a:p>
            <a:pPr lvl="3"/>
            <a:r>
              <a:t>Texte niveau 4</a:t>
            </a:r>
          </a:p>
          <a:p>
            <a:pPr lvl="4"/>
            <a:r>
              <a:t>Texte niveau 5</a:t>
            </a:r>
          </a:p>
        </p:txBody>
      </p:sp>
      <p:sp>
        <p:nvSpPr>
          <p:cNvPr id="100" name="Numéro de diapositive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‹N°›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re, puces et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Image"/>
          <p:cNvSpPr>
            <a:spLocks noGrp="1"/>
          </p:cNvSpPr>
          <p:nvPr>
            <p:ph type="pic" sz="quarter" idx="21"/>
          </p:nvPr>
        </p:nvSpPr>
        <p:spPr>
          <a:xfrm>
            <a:off x="7175500" y="2882900"/>
            <a:ext cx="4105276" cy="5473701"/>
          </a:xfrm>
          <a:prstGeom prst="rect">
            <a:avLst/>
          </a:prstGeom>
        </p:spPr>
        <p:txBody>
          <a:bodyPr lIns="91439" tIns="45719" rIns="91439" bIns="45719" anchor="t"/>
          <a:lstStyle/>
          <a:p>
            <a:endParaRPr/>
          </a:p>
        </p:txBody>
      </p:sp>
      <p:sp>
        <p:nvSpPr>
          <p:cNvPr id="108" name="Texte du titr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Texte du titre</a:t>
            </a:r>
          </a:p>
        </p:txBody>
      </p:sp>
      <p:sp>
        <p:nvSpPr>
          <p:cNvPr id="109" name="Texte niveau 1…"/>
          <p:cNvSpPr txBox="1">
            <a:spLocks noGrp="1"/>
          </p:cNvSpPr>
          <p:nvPr>
            <p:ph type="body" sz="half" idx="1"/>
          </p:nvPr>
        </p:nvSpPr>
        <p:spPr>
          <a:xfrm>
            <a:off x="1270000" y="2768600"/>
            <a:ext cx="5041900" cy="5715000"/>
          </a:xfrm>
          <a:prstGeom prst="rect">
            <a:avLst/>
          </a:prstGeom>
        </p:spPr>
        <p:txBody>
          <a:bodyPr/>
          <a:lstStyle>
            <a:lvl1pPr marL="812120" indent="-494620">
              <a:spcBef>
                <a:spcPts val="3800"/>
              </a:spcBef>
              <a:defRPr sz="3200"/>
            </a:lvl1pPr>
            <a:lvl2pPr marL="1256620" indent="-494620">
              <a:spcBef>
                <a:spcPts val="3800"/>
              </a:spcBef>
              <a:defRPr sz="3200"/>
            </a:lvl2pPr>
            <a:lvl3pPr marL="1701120" indent="-494620">
              <a:spcBef>
                <a:spcPts val="3800"/>
              </a:spcBef>
              <a:defRPr sz="3200"/>
            </a:lvl3pPr>
            <a:lvl4pPr marL="2145620" indent="-494620">
              <a:spcBef>
                <a:spcPts val="3800"/>
              </a:spcBef>
              <a:defRPr sz="3200"/>
            </a:lvl4pPr>
            <a:lvl5pPr marL="2590120" indent="-494620">
              <a:spcBef>
                <a:spcPts val="3800"/>
              </a:spcBef>
              <a:defRPr sz="3200"/>
            </a:lvl5pPr>
          </a:lstStyle>
          <a:p>
            <a:r>
              <a:t>Texte niveau 1</a:t>
            </a:r>
          </a:p>
          <a:p>
            <a:pPr lvl="1"/>
            <a:r>
              <a:t>Texte niveau 2</a:t>
            </a:r>
          </a:p>
          <a:p>
            <a:pPr lvl="2"/>
            <a:r>
              <a:t>Texte niveau 3</a:t>
            </a:r>
          </a:p>
          <a:p>
            <a:pPr lvl="3"/>
            <a:r>
              <a:t>Texte niveau 4</a:t>
            </a:r>
          </a:p>
          <a:p>
            <a:pPr lvl="4"/>
            <a:r>
              <a:t>Texte niveau 5</a:t>
            </a:r>
          </a:p>
        </p:txBody>
      </p:sp>
      <p:sp>
        <p:nvSpPr>
          <p:cNvPr id="110" name="Numéro de diapositive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‹N°›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re et puces - Gauch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Texte du titr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Texte du titre</a:t>
            </a:r>
          </a:p>
        </p:txBody>
      </p:sp>
      <p:sp>
        <p:nvSpPr>
          <p:cNvPr id="118" name="Texte niveau 1…"/>
          <p:cNvSpPr txBox="1">
            <a:spLocks noGrp="1"/>
          </p:cNvSpPr>
          <p:nvPr>
            <p:ph type="body" sz="half" idx="1"/>
          </p:nvPr>
        </p:nvSpPr>
        <p:spPr>
          <a:xfrm>
            <a:off x="1270000" y="2768600"/>
            <a:ext cx="5041900" cy="5715000"/>
          </a:xfrm>
          <a:prstGeom prst="rect">
            <a:avLst/>
          </a:prstGeom>
        </p:spPr>
        <p:txBody>
          <a:bodyPr/>
          <a:lstStyle>
            <a:lvl1pPr marL="812120" indent="-494620">
              <a:spcBef>
                <a:spcPts val="3800"/>
              </a:spcBef>
              <a:defRPr sz="3200"/>
            </a:lvl1pPr>
            <a:lvl2pPr marL="1256620" indent="-494620">
              <a:spcBef>
                <a:spcPts val="3800"/>
              </a:spcBef>
              <a:defRPr sz="3200"/>
            </a:lvl2pPr>
            <a:lvl3pPr marL="1701120" indent="-494620">
              <a:spcBef>
                <a:spcPts val="3800"/>
              </a:spcBef>
              <a:defRPr sz="3200"/>
            </a:lvl3pPr>
            <a:lvl4pPr marL="2145620" indent="-494620">
              <a:spcBef>
                <a:spcPts val="3800"/>
              </a:spcBef>
              <a:defRPr sz="3200"/>
            </a:lvl4pPr>
            <a:lvl5pPr marL="2590120" indent="-494620">
              <a:spcBef>
                <a:spcPts val="3800"/>
              </a:spcBef>
              <a:defRPr sz="3200"/>
            </a:lvl5pPr>
          </a:lstStyle>
          <a:p>
            <a:r>
              <a:t>Texte niveau 1</a:t>
            </a:r>
          </a:p>
          <a:p>
            <a:pPr lvl="1"/>
            <a:r>
              <a:t>Texte niveau 2</a:t>
            </a:r>
          </a:p>
          <a:p>
            <a:pPr lvl="2"/>
            <a:r>
              <a:t>Texte niveau 3</a:t>
            </a:r>
          </a:p>
          <a:p>
            <a:pPr lvl="3"/>
            <a:r>
              <a:t>Texte niveau 4</a:t>
            </a:r>
          </a:p>
          <a:p>
            <a:pPr lvl="4"/>
            <a:r>
              <a:t>Texte niveau 5</a:t>
            </a:r>
          </a:p>
        </p:txBody>
      </p:sp>
      <p:sp>
        <p:nvSpPr>
          <p:cNvPr id="119" name="Numéro de diapositive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‹N°›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re et puces - Dro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Texte du titr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Texte du titre</a:t>
            </a:r>
          </a:p>
        </p:txBody>
      </p:sp>
      <p:sp>
        <p:nvSpPr>
          <p:cNvPr id="127" name="Texte niveau 1…"/>
          <p:cNvSpPr txBox="1">
            <a:spLocks noGrp="1"/>
          </p:cNvSpPr>
          <p:nvPr>
            <p:ph type="body" sz="quarter" idx="1"/>
          </p:nvPr>
        </p:nvSpPr>
        <p:spPr>
          <a:xfrm>
            <a:off x="7772400" y="2768600"/>
            <a:ext cx="3962400" cy="5715000"/>
          </a:xfrm>
          <a:prstGeom prst="rect">
            <a:avLst/>
          </a:prstGeom>
        </p:spPr>
        <p:txBody>
          <a:bodyPr/>
          <a:lstStyle>
            <a:lvl1pPr marL="812120" indent="-494620">
              <a:spcBef>
                <a:spcPts val="3800"/>
              </a:spcBef>
              <a:defRPr sz="3200"/>
            </a:lvl1pPr>
            <a:lvl2pPr marL="1256620" indent="-494620">
              <a:spcBef>
                <a:spcPts val="3800"/>
              </a:spcBef>
              <a:defRPr sz="3200"/>
            </a:lvl2pPr>
            <a:lvl3pPr marL="1701120" indent="-494620">
              <a:spcBef>
                <a:spcPts val="3800"/>
              </a:spcBef>
              <a:defRPr sz="3200"/>
            </a:lvl3pPr>
            <a:lvl4pPr marL="2145620" indent="-494620">
              <a:spcBef>
                <a:spcPts val="3800"/>
              </a:spcBef>
              <a:defRPr sz="3200"/>
            </a:lvl4pPr>
            <a:lvl5pPr marL="2590120" indent="-494620">
              <a:spcBef>
                <a:spcPts val="3800"/>
              </a:spcBef>
              <a:defRPr sz="3200"/>
            </a:lvl5pPr>
          </a:lstStyle>
          <a:p>
            <a:r>
              <a:t>Texte niveau 1</a:t>
            </a:r>
          </a:p>
          <a:p>
            <a:pPr lvl="1"/>
            <a:r>
              <a:t>Texte niveau 2</a:t>
            </a:r>
          </a:p>
          <a:p>
            <a:pPr lvl="2"/>
            <a:r>
              <a:t>Texte niveau 3</a:t>
            </a:r>
          </a:p>
          <a:p>
            <a:pPr lvl="3"/>
            <a:r>
              <a:t>Texte niveau 4</a:t>
            </a:r>
          </a:p>
          <a:p>
            <a:pPr lvl="4"/>
            <a:r>
              <a:t>Texte niveau 5</a:t>
            </a:r>
          </a:p>
        </p:txBody>
      </p:sp>
      <p:sp>
        <p:nvSpPr>
          <p:cNvPr id="128" name="Numéro de diapositive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‹N°›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e niveau 1…"/>
          <p:cNvSpPr txBox="1">
            <a:spLocks noGrp="1"/>
          </p:cNvSpPr>
          <p:nvPr>
            <p:ph type="body" idx="1"/>
          </p:nvPr>
        </p:nvSpPr>
        <p:spPr>
          <a:xfrm>
            <a:off x="1270000" y="1270000"/>
            <a:ext cx="10464800" cy="72136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/>
          <a:p>
            <a:r>
              <a:t>Texte niveau 1</a:t>
            </a:r>
          </a:p>
          <a:p>
            <a:pPr lvl="1"/>
            <a:r>
              <a:t>Texte niveau 2</a:t>
            </a:r>
          </a:p>
          <a:p>
            <a:pPr lvl="2"/>
            <a:r>
              <a:t>Texte niveau 3</a:t>
            </a:r>
          </a:p>
          <a:p>
            <a:pPr lvl="3"/>
            <a:r>
              <a:t>Texte niveau 4</a:t>
            </a:r>
          </a:p>
          <a:p>
            <a:pPr lvl="4"/>
            <a:r>
              <a:t>Texte niveau 5</a:t>
            </a:r>
          </a:p>
        </p:txBody>
      </p:sp>
      <p:sp>
        <p:nvSpPr>
          <p:cNvPr id="3" name="Texte du titre"/>
          <p:cNvSpPr txBox="1">
            <a:spLocks noGrp="1"/>
          </p:cNvSpPr>
          <p:nvPr>
            <p:ph type="title"/>
          </p:nvPr>
        </p:nvSpPr>
        <p:spPr>
          <a:xfrm>
            <a:off x="1270000" y="254000"/>
            <a:ext cx="10464800" cy="2438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/>
          <a:p>
            <a:r>
              <a:t>Texte du titre</a:t>
            </a:r>
          </a:p>
        </p:txBody>
      </p:sp>
      <p:sp>
        <p:nvSpPr>
          <p:cNvPr id="4" name="Numéro de diapositive"/>
          <p:cNvSpPr txBox="1">
            <a:spLocks noGrp="1"/>
          </p:cNvSpPr>
          <p:nvPr>
            <p:ph type="sldNum" sz="quarter" idx="2"/>
          </p:nvPr>
        </p:nvSpPr>
        <p:spPr>
          <a:xfrm>
            <a:off x="6324600" y="9258300"/>
            <a:ext cx="342900" cy="368300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 anchor="b">
            <a:spAutoFit/>
          </a:bodyPr>
          <a:lstStyle>
            <a:lvl1pPr>
              <a:defRPr sz="1800"/>
            </a:lvl1pPr>
          </a:lstStyle>
          <a:p>
            <a:fld id="{86CB4B4D-7CA3-9044-876B-883B54F8677D}" type="slidenum">
              <a:t>‹N°›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</p:sldLayoutIdLst>
  <p:transition spd="med"/>
  <p:txStyles>
    <p:titleStyle>
      <a:lvl1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4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Gill Sans"/>
        </a:defRPr>
      </a:lvl1pPr>
      <a:lvl2pPr marL="0" marR="0" indent="457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4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Gill Sans"/>
        </a:defRPr>
      </a:lvl2pPr>
      <a:lvl3pPr marL="0" marR="0" indent="914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4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Gill Sans"/>
        </a:defRPr>
      </a:lvl3pPr>
      <a:lvl4pPr marL="0" marR="0" indent="1371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4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Gill Sans"/>
        </a:defRPr>
      </a:lvl4pPr>
      <a:lvl5pPr marL="0" marR="0" indent="1828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4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Gill Sans"/>
        </a:defRPr>
      </a:lvl5pPr>
      <a:lvl6pPr marL="0" marR="0" indent="22860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4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Gill Sans"/>
        </a:defRPr>
      </a:lvl6pPr>
      <a:lvl7pPr marL="0" marR="0" indent="2743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4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Gill Sans"/>
        </a:defRPr>
      </a:lvl7pPr>
      <a:lvl8pPr marL="0" marR="0" indent="3200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4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Gill Sans"/>
        </a:defRPr>
      </a:lvl8pPr>
      <a:lvl9pPr marL="0" marR="0" indent="3657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4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Gill Sans"/>
        </a:defRPr>
      </a:lvl9pPr>
    </p:titleStyle>
    <p:bodyStyle>
      <a:lvl1pPr marL="889000" marR="0" indent="-571500" algn="l" defTabSz="584200" rtl="0" latinLnBrk="0">
        <a:lnSpc>
          <a:spcPct val="100000"/>
        </a:lnSpc>
        <a:spcBef>
          <a:spcPts val="4800"/>
        </a:spcBef>
        <a:spcAft>
          <a:spcPts val="0"/>
        </a:spcAft>
        <a:buClrTx/>
        <a:buSzPct val="171000"/>
        <a:buFontTx/>
        <a:buChar char="•"/>
        <a:tabLst/>
        <a:defRPr sz="4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Gill Sans"/>
        </a:defRPr>
      </a:lvl1pPr>
      <a:lvl2pPr marL="1333500" marR="0" indent="-571500" algn="l" defTabSz="584200" rtl="0" latinLnBrk="0">
        <a:lnSpc>
          <a:spcPct val="100000"/>
        </a:lnSpc>
        <a:spcBef>
          <a:spcPts val="4800"/>
        </a:spcBef>
        <a:spcAft>
          <a:spcPts val="0"/>
        </a:spcAft>
        <a:buClrTx/>
        <a:buSzPct val="171000"/>
        <a:buFontTx/>
        <a:buChar char="•"/>
        <a:tabLst/>
        <a:defRPr sz="4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Gill Sans"/>
        </a:defRPr>
      </a:lvl2pPr>
      <a:lvl3pPr marL="1778000" marR="0" indent="-571500" algn="l" defTabSz="584200" rtl="0" latinLnBrk="0">
        <a:lnSpc>
          <a:spcPct val="100000"/>
        </a:lnSpc>
        <a:spcBef>
          <a:spcPts val="4800"/>
        </a:spcBef>
        <a:spcAft>
          <a:spcPts val="0"/>
        </a:spcAft>
        <a:buClrTx/>
        <a:buSzPct val="171000"/>
        <a:buFontTx/>
        <a:buChar char="•"/>
        <a:tabLst/>
        <a:defRPr sz="4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Gill Sans"/>
        </a:defRPr>
      </a:lvl3pPr>
      <a:lvl4pPr marL="2222500" marR="0" indent="-571500" algn="l" defTabSz="584200" rtl="0" latinLnBrk="0">
        <a:lnSpc>
          <a:spcPct val="100000"/>
        </a:lnSpc>
        <a:spcBef>
          <a:spcPts val="4800"/>
        </a:spcBef>
        <a:spcAft>
          <a:spcPts val="0"/>
        </a:spcAft>
        <a:buClrTx/>
        <a:buSzPct val="171000"/>
        <a:buFontTx/>
        <a:buChar char="•"/>
        <a:tabLst/>
        <a:defRPr sz="4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Gill Sans"/>
        </a:defRPr>
      </a:lvl4pPr>
      <a:lvl5pPr marL="2667000" marR="0" indent="-571500" algn="l" defTabSz="584200" rtl="0" latinLnBrk="0">
        <a:lnSpc>
          <a:spcPct val="100000"/>
        </a:lnSpc>
        <a:spcBef>
          <a:spcPts val="4800"/>
        </a:spcBef>
        <a:spcAft>
          <a:spcPts val="0"/>
        </a:spcAft>
        <a:buClrTx/>
        <a:buSzPct val="171000"/>
        <a:buFontTx/>
        <a:buChar char="•"/>
        <a:tabLst/>
        <a:defRPr sz="4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Gill Sans"/>
        </a:defRPr>
      </a:lvl5pPr>
      <a:lvl6pPr marL="3022600" marR="0" indent="-571500" algn="l" defTabSz="584200" rtl="0" latinLnBrk="0">
        <a:lnSpc>
          <a:spcPct val="100000"/>
        </a:lnSpc>
        <a:spcBef>
          <a:spcPts val="4800"/>
        </a:spcBef>
        <a:spcAft>
          <a:spcPts val="0"/>
        </a:spcAft>
        <a:buClrTx/>
        <a:buSzPct val="171000"/>
        <a:buFontTx/>
        <a:buChar char="•"/>
        <a:tabLst/>
        <a:defRPr sz="4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Gill Sans"/>
        </a:defRPr>
      </a:lvl6pPr>
      <a:lvl7pPr marL="3378200" marR="0" indent="-571500" algn="l" defTabSz="584200" rtl="0" latinLnBrk="0">
        <a:lnSpc>
          <a:spcPct val="100000"/>
        </a:lnSpc>
        <a:spcBef>
          <a:spcPts val="4800"/>
        </a:spcBef>
        <a:spcAft>
          <a:spcPts val="0"/>
        </a:spcAft>
        <a:buClrTx/>
        <a:buSzPct val="171000"/>
        <a:buFontTx/>
        <a:buChar char="•"/>
        <a:tabLst/>
        <a:defRPr sz="4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Gill Sans"/>
        </a:defRPr>
      </a:lvl7pPr>
      <a:lvl8pPr marL="3733800" marR="0" indent="-571500" algn="l" defTabSz="584200" rtl="0" latinLnBrk="0">
        <a:lnSpc>
          <a:spcPct val="100000"/>
        </a:lnSpc>
        <a:spcBef>
          <a:spcPts val="4800"/>
        </a:spcBef>
        <a:spcAft>
          <a:spcPts val="0"/>
        </a:spcAft>
        <a:buClrTx/>
        <a:buSzPct val="171000"/>
        <a:buFontTx/>
        <a:buChar char="•"/>
        <a:tabLst/>
        <a:defRPr sz="4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Gill Sans"/>
        </a:defRPr>
      </a:lvl8pPr>
      <a:lvl9pPr marL="4089400" marR="0" indent="-571500" algn="l" defTabSz="584200" rtl="0" latinLnBrk="0">
        <a:lnSpc>
          <a:spcPct val="100000"/>
        </a:lnSpc>
        <a:spcBef>
          <a:spcPts val="4800"/>
        </a:spcBef>
        <a:spcAft>
          <a:spcPts val="0"/>
        </a:spcAft>
        <a:buClrTx/>
        <a:buSzPct val="171000"/>
        <a:buFontTx/>
        <a:buChar char="•"/>
        <a:tabLst/>
        <a:defRPr sz="4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Gill Sans"/>
        </a:defRPr>
      </a:lvl9pPr>
    </p:bodyStyle>
    <p:otherStyle>
      <a:lvl1pPr marL="0" marR="0" indent="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Gill Sans"/>
        </a:defRPr>
      </a:lvl1pPr>
      <a:lvl2pPr marL="0" marR="0" indent="4572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Gill Sans"/>
        </a:defRPr>
      </a:lvl2pPr>
      <a:lvl3pPr marL="0" marR="0" indent="9144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Gill Sans"/>
        </a:defRPr>
      </a:lvl3pPr>
      <a:lvl4pPr marL="0" marR="0" indent="13716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Gill Sans"/>
        </a:defRPr>
      </a:lvl4pPr>
      <a:lvl5pPr marL="0" marR="0" indent="18288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Gill Sans"/>
        </a:defRPr>
      </a:lvl5pPr>
      <a:lvl6pPr marL="0" marR="0" indent="22860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Gill Sans"/>
        </a:defRPr>
      </a:lvl6pPr>
      <a:lvl7pPr marL="0" marR="0" indent="27432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Gill Sans"/>
        </a:defRPr>
      </a:lvl7pPr>
      <a:lvl8pPr marL="0" marR="0" indent="32004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Gill Sans"/>
        </a:defRPr>
      </a:lvl8pPr>
      <a:lvl9pPr marL="0" marR="0" indent="36576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Gill San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ti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ti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5.ti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ti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ti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ti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ti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tif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tif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ti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tif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tif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tif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tif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tif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tif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tif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tif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tif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tif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tif"/><Relationship Id="rId2" Type="http://schemas.openxmlformats.org/officeDocument/2006/relationships/image" Target="../media/image33.tif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tif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tif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tif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tif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tif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emf"/><Relationship Id="rId2" Type="http://schemas.openxmlformats.org/officeDocument/2006/relationships/image" Target="../media/image43.ti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5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emf"/><Relationship Id="rId2" Type="http://schemas.openxmlformats.org/officeDocument/2006/relationships/image" Target="../media/image46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8.emf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tif"/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image" Target="../media/image53.tif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tif"/><Relationship Id="rId2" Type="http://schemas.openxmlformats.org/officeDocument/2006/relationships/image" Target="../media/image55.tif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tif"/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2" Type="http://schemas.openxmlformats.org/officeDocument/2006/relationships/image" Target="../media/image59.tif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tif"/><Relationship Id="rId2" Type="http://schemas.openxmlformats.org/officeDocument/2006/relationships/image" Target="../media/image61.ti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7" name="droppedImage.tiff" descr="droppedImage.tif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965200" y="0"/>
            <a:ext cx="13982700" cy="9131559"/>
          </a:xfrm>
          <a:prstGeom prst="rect">
            <a:avLst/>
          </a:prstGeom>
          <a:ln w="12700">
            <a:miter lim="400000"/>
          </a:ln>
        </p:spPr>
      </p:pic>
      <p:sp>
        <p:nvSpPr>
          <p:cNvPr id="139" name="I. Carte géologique de France"/>
          <p:cNvSpPr/>
          <p:nvPr/>
        </p:nvSpPr>
        <p:spPr>
          <a:xfrm>
            <a:off x="1361516" y="99376"/>
            <a:ext cx="7380225" cy="139525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1">
                <a:solidFill>
                  <a:srgbClr val="FFFFFF"/>
                </a:solidFill>
                <a:latin typeface="Baskerville"/>
                <a:ea typeface="Baskerville"/>
                <a:cs typeface="Baskerville"/>
                <a:sym typeface="Baskerville"/>
              </a:defRPr>
            </a:lvl1pPr>
          </a:lstStyle>
          <a:p>
            <a:r>
              <a:rPr lang="fr-FR" dirty="0">
                <a:latin typeface="Candara" panose="020E0502030303020204" pitchFamily="34" charset="0"/>
              </a:rPr>
              <a:t>TP : </a:t>
            </a:r>
            <a:r>
              <a:rPr dirty="0">
                <a:latin typeface="Candara" panose="020E0502030303020204" pitchFamily="34" charset="0"/>
              </a:rPr>
              <a:t>Carte </a:t>
            </a:r>
            <a:r>
              <a:rPr dirty="0" err="1">
                <a:latin typeface="Candara" panose="020E0502030303020204" pitchFamily="34" charset="0"/>
              </a:rPr>
              <a:t>géologique</a:t>
            </a:r>
            <a:r>
              <a:rPr dirty="0">
                <a:latin typeface="Candara" panose="020E0502030303020204" pitchFamily="34" charset="0"/>
              </a:rPr>
              <a:t> de France</a:t>
            </a:r>
            <a:endParaRPr lang="fr-FR" dirty="0">
              <a:latin typeface="Candara" panose="020E0502030303020204" pitchFamily="34" charset="0"/>
            </a:endParaRPr>
          </a:p>
          <a:p>
            <a:r>
              <a:rPr lang="fr-FR" dirty="0">
                <a:latin typeface="Candara" panose="020E0502030303020204" pitchFamily="34" charset="0"/>
              </a:rPr>
              <a:t>Roches</a:t>
            </a:r>
            <a:r>
              <a:rPr dirty="0">
                <a:latin typeface="Candara" panose="020E0502030303020204" pitchFamily="34" charset="0"/>
              </a:rPr>
              <a:t> </a:t>
            </a:r>
          </a:p>
        </p:txBody>
      </p:sp>
      <p:sp>
        <p:nvSpPr>
          <p:cNvPr id="5" name="I. Carte géologique de France">
            <a:extLst>
              <a:ext uri="{FF2B5EF4-FFF2-40B4-BE49-F238E27FC236}">
                <a16:creationId xmlns:a16="http://schemas.microsoft.com/office/drawing/2014/main" id="{C9D46644-9A14-9746-8EE0-CC499DA3A787}"/>
              </a:ext>
            </a:extLst>
          </p:cNvPr>
          <p:cNvSpPr/>
          <p:nvPr/>
        </p:nvSpPr>
        <p:spPr>
          <a:xfrm>
            <a:off x="9704216" y="2350056"/>
            <a:ext cx="3300584" cy="59503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1">
                <a:solidFill>
                  <a:srgbClr val="FFFFFF"/>
                </a:solidFill>
                <a:latin typeface="Baskerville"/>
                <a:ea typeface="Baskerville"/>
                <a:cs typeface="Baskerville"/>
                <a:sym typeface="Baskerville"/>
              </a:defRPr>
            </a:lvl1pPr>
          </a:lstStyle>
          <a:p>
            <a:r>
              <a:rPr lang="fr-FR" sz="3200" i="1" dirty="0">
                <a:solidFill>
                  <a:schemeClr val="bg1"/>
                </a:solidFill>
                <a:latin typeface="Candara" panose="020E0502030303020204" pitchFamily="34" charset="0"/>
              </a:rPr>
              <a:t>Lycée Champollion</a:t>
            </a:r>
            <a:endParaRPr sz="3200" i="1" dirty="0">
              <a:solidFill>
                <a:schemeClr val="bg1"/>
              </a:solidFill>
              <a:latin typeface="Candara" panose="020E0502030303020204" pitchFamily="34" charset="0"/>
            </a:endParaRPr>
          </a:p>
        </p:txBody>
      </p:sp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1" name="fig20.05.tif" descr="fig20.05.t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400" y="1229588"/>
            <a:ext cx="13093701" cy="5869033"/>
          </a:xfrm>
          <a:prstGeom prst="rect">
            <a:avLst/>
          </a:prstGeom>
          <a:ln w="12700">
            <a:miter lim="400000"/>
          </a:ln>
        </p:spPr>
      </p:pic>
      <p:sp>
        <p:nvSpPr>
          <p:cNvPr id="142" name="Cartes topographiques de la France…"/>
          <p:cNvSpPr/>
          <p:nvPr/>
        </p:nvSpPr>
        <p:spPr>
          <a:xfrm>
            <a:off x="2980980" y="19000"/>
            <a:ext cx="6406860" cy="121058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50800" tIns="50800" rIns="50800" bIns="50800" anchor="ctr">
            <a:spAutoFit/>
          </a:bodyPr>
          <a:lstStyle/>
          <a:p>
            <a:pPr defTabSz="449580">
              <a:defRPr sz="2400" b="1">
                <a:latin typeface="Baskerville"/>
                <a:ea typeface="Baskerville"/>
                <a:cs typeface="Baskerville"/>
                <a:sym typeface="Baskerville"/>
              </a:defRPr>
            </a:pPr>
            <a:r>
              <a:rPr dirty="0" err="1">
                <a:latin typeface="Candara" panose="020E0502030303020204" pitchFamily="34" charset="0"/>
              </a:rPr>
              <a:t>Cartes</a:t>
            </a:r>
            <a:r>
              <a:rPr dirty="0">
                <a:latin typeface="Candara" panose="020E0502030303020204" pitchFamily="34" charset="0"/>
              </a:rPr>
              <a:t> </a:t>
            </a:r>
            <a:r>
              <a:rPr dirty="0" err="1">
                <a:latin typeface="Candara" panose="020E0502030303020204" pitchFamily="34" charset="0"/>
              </a:rPr>
              <a:t>topographiques</a:t>
            </a:r>
            <a:r>
              <a:rPr dirty="0">
                <a:latin typeface="Candara" panose="020E0502030303020204" pitchFamily="34" charset="0"/>
              </a:rPr>
              <a:t> de la France</a:t>
            </a:r>
          </a:p>
          <a:p>
            <a:pPr defTabSz="449580">
              <a:defRPr sz="2400" b="1">
                <a:latin typeface="Baskerville"/>
                <a:ea typeface="Baskerville"/>
                <a:cs typeface="Baskerville"/>
                <a:sym typeface="Baskerville"/>
              </a:defRPr>
            </a:pPr>
            <a:r>
              <a:rPr dirty="0">
                <a:latin typeface="Candara" panose="020E0502030303020204" pitchFamily="34" charset="0"/>
              </a:rPr>
              <a:t>MNT </a:t>
            </a:r>
            <a:r>
              <a:rPr dirty="0" err="1">
                <a:latin typeface="Candara" panose="020E0502030303020204" pitchFamily="34" charset="0"/>
              </a:rPr>
              <a:t>ou</a:t>
            </a:r>
            <a:r>
              <a:rPr dirty="0">
                <a:latin typeface="Candara" panose="020E0502030303020204" pitchFamily="34" charset="0"/>
              </a:rPr>
              <a:t> </a:t>
            </a:r>
            <a:r>
              <a:rPr dirty="0" err="1">
                <a:latin typeface="Candara" panose="020E0502030303020204" pitchFamily="34" charset="0"/>
              </a:rPr>
              <a:t>modèles</a:t>
            </a:r>
            <a:r>
              <a:rPr dirty="0">
                <a:latin typeface="Candara" panose="020E0502030303020204" pitchFamily="34" charset="0"/>
              </a:rPr>
              <a:t> </a:t>
            </a:r>
            <a:r>
              <a:rPr dirty="0" err="1">
                <a:latin typeface="Candara" panose="020E0502030303020204" pitchFamily="34" charset="0"/>
              </a:rPr>
              <a:t>numériques</a:t>
            </a:r>
            <a:r>
              <a:rPr dirty="0">
                <a:latin typeface="Candara" panose="020E0502030303020204" pitchFamily="34" charset="0"/>
              </a:rPr>
              <a:t> de terrain</a:t>
            </a:r>
            <a:endParaRPr lang="fr-FR" dirty="0">
              <a:latin typeface="Candara" panose="020E0502030303020204" pitchFamily="34" charset="0"/>
            </a:endParaRPr>
          </a:p>
          <a:p>
            <a:pPr defTabSz="449580">
              <a:defRPr sz="2400" b="1">
                <a:latin typeface="Baskerville"/>
                <a:ea typeface="Baskerville"/>
                <a:cs typeface="Baskerville"/>
                <a:sym typeface="Baskerville"/>
              </a:defRPr>
            </a:pPr>
            <a:r>
              <a:rPr lang="fr-FR" dirty="0">
                <a:latin typeface="Candara" panose="020E0502030303020204" pitchFamily="34" charset="0"/>
              </a:rPr>
              <a:t>3 représentations</a:t>
            </a:r>
            <a:endParaRPr dirty="0">
              <a:latin typeface="Candara" panose="020E0502030303020204" pitchFamily="34" charset="0"/>
            </a:endParaRPr>
          </a:p>
        </p:txBody>
      </p:sp>
      <p:sp>
        <p:nvSpPr>
          <p:cNvPr id="143" name="MNT pour Modèle Numérique de Terrain qui associe à chaque point du globe une altitude z.…"/>
          <p:cNvSpPr/>
          <p:nvPr/>
        </p:nvSpPr>
        <p:spPr>
          <a:xfrm>
            <a:off x="25400" y="7301005"/>
            <a:ext cx="12534900" cy="142539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marL="360045" algn="l">
              <a:defRPr sz="5000"/>
            </a:pPr>
            <a:r>
              <a:rPr sz="1800" b="1">
                <a:latin typeface="Times New Roman"/>
                <a:ea typeface="Times New Roman"/>
                <a:cs typeface="Times New Roman"/>
                <a:sym typeface="Times New Roman"/>
              </a:rPr>
              <a:t>MNT</a:t>
            </a:r>
            <a:r>
              <a:rPr sz="1800">
                <a:latin typeface="Times New Roman"/>
                <a:ea typeface="Times New Roman"/>
                <a:cs typeface="Times New Roman"/>
                <a:sym typeface="Times New Roman"/>
              </a:rPr>
              <a:t> pour </a:t>
            </a:r>
            <a:r>
              <a:rPr sz="1800" b="1">
                <a:latin typeface="Times New Roman"/>
                <a:ea typeface="Times New Roman"/>
                <a:cs typeface="Times New Roman"/>
                <a:sym typeface="Times New Roman"/>
              </a:rPr>
              <a:t>Modèle Numérique de Terrain</a:t>
            </a:r>
            <a:r>
              <a:rPr sz="1800">
                <a:latin typeface="Times New Roman"/>
                <a:ea typeface="Times New Roman"/>
                <a:cs typeface="Times New Roman"/>
                <a:sym typeface="Times New Roman"/>
              </a:rPr>
              <a:t> qui </a:t>
            </a:r>
            <a:r>
              <a:rPr sz="1800" b="1">
                <a:latin typeface="Times New Roman"/>
                <a:ea typeface="Times New Roman"/>
                <a:cs typeface="Times New Roman"/>
                <a:sym typeface="Times New Roman"/>
              </a:rPr>
              <a:t>associe à chaque point du globe une altitude z</a:t>
            </a:r>
            <a:r>
              <a:rPr sz="1800">
                <a:latin typeface="Times New Roman"/>
                <a:ea typeface="Times New Roman"/>
                <a:cs typeface="Times New Roman"/>
                <a:sym typeface="Times New Roman"/>
              </a:rPr>
              <a:t>. </a:t>
            </a:r>
          </a:p>
          <a:p>
            <a:pPr marL="360045" algn="l">
              <a:defRPr sz="5000"/>
            </a:pPr>
            <a:r>
              <a:rPr sz="1800">
                <a:latin typeface="Times New Roman"/>
                <a:ea typeface="Times New Roman"/>
                <a:cs typeface="Times New Roman"/>
                <a:sym typeface="Times New Roman"/>
              </a:rPr>
              <a:t>Chaque MNT se caractérise par :</a:t>
            </a:r>
          </a:p>
          <a:p>
            <a:pPr marL="588644" indent="-228599" algn="l">
              <a:tabLst>
                <a:tab pos="584200" algn="l"/>
              </a:tabLst>
              <a:defRPr sz="5000"/>
            </a:pPr>
            <a:r>
              <a:rPr sz="1800">
                <a:latin typeface="Times New Roman"/>
                <a:ea typeface="Times New Roman"/>
                <a:cs typeface="Times New Roman"/>
                <a:sym typeface="Times New Roman"/>
              </a:rPr>
              <a:t>- </a:t>
            </a:r>
            <a:r>
              <a:rPr sz="1800" u="sng">
                <a:latin typeface="Times New Roman"/>
                <a:ea typeface="Times New Roman"/>
                <a:cs typeface="Times New Roman"/>
                <a:sym typeface="Times New Roman"/>
              </a:rPr>
              <a:t>une résolution horizontale </a:t>
            </a:r>
            <a:r>
              <a:rPr sz="1800">
                <a:latin typeface="Times New Roman"/>
                <a:ea typeface="Times New Roman"/>
                <a:cs typeface="Times New Roman"/>
                <a:sym typeface="Times New Roman"/>
              </a:rPr>
              <a:t>: elle détermine la taille des pixels. Par exemple dans le cas des données SRTM, la résolution est de 30m pour les Etats Unis et 90m pour le reste du globe.</a:t>
            </a:r>
          </a:p>
          <a:p>
            <a:pPr marL="360045" algn="l">
              <a:defRPr sz="5000"/>
            </a:pPr>
            <a:r>
              <a:rPr sz="1800">
                <a:latin typeface="Times New Roman"/>
                <a:ea typeface="Times New Roman"/>
                <a:cs typeface="Times New Roman"/>
                <a:sym typeface="Times New Roman"/>
              </a:rPr>
              <a:t>- </a:t>
            </a:r>
            <a:r>
              <a:rPr sz="1800" u="sng">
                <a:latin typeface="Times New Roman"/>
                <a:ea typeface="Times New Roman"/>
                <a:cs typeface="Times New Roman"/>
                <a:sym typeface="Times New Roman"/>
              </a:rPr>
              <a:t>une résolution verticale </a:t>
            </a:r>
            <a:r>
              <a:rPr sz="1800">
                <a:latin typeface="Times New Roman"/>
                <a:ea typeface="Times New Roman"/>
                <a:cs typeface="Times New Roman"/>
                <a:sym typeface="Times New Roman"/>
              </a:rPr>
              <a:t>: elle correspond à l’incertitude sur la valeur de z. Dans le cas des données SRTM, elle est de 20m.</a:t>
            </a:r>
          </a:p>
        </p:txBody>
      </p:sp>
    </p:spTree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Données SRTM"/>
          <p:cNvSpPr/>
          <p:nvPr/>
        </p:nvSpPr>
        <p:spPr>
          <a:xfrm>
            <a:off x="6017449" y="8688825"/>
            <a:ext cx="2822799" cy="30635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0" tIns="0" rIns="0" bIns="0" numCol="1" anchor="t">
            <a:noAutofit/>
          </a:bodyPr>
          <a:lstStyle>
            <a:lvl1pPr defTabSz="449580">
              <a:defRPr sz="1200" b="1">
                <a:latin typeface="Baskerville"/>
                <a:ea typeface="Baskerville"/>
                <a:cs typeface="Baskerville"/>
                <a:sym typeface="Baskerville"/>
              </a:defRPr>
            </a:lvl1pPr>
          </a:lstStyle>
          <a:p>
            <a:pPr>
              <a:defRPr>
                <a:latin typeface="Times Roman"/>
                <a:ea typeface="Times Roman"/>
                <a:cs typeface="Times Roman"/>
                <a:sym typeface="Times Roman"/>
              </a:defRPr>
            </a:pPr>
            <a:r>
              <a:rPr>
                <a:latin typeface="Baskerville"/>
                <a:ea typeface="Baskerville"/>
                <a:cs typeface="Baskerville"/>
                <a:sym typeface="Baskerville"/>
              </a:rPr>
              <a:t>Données SRTM</a:t>
            </a:r>
          </a:p>
        </p:txBody>
      </p:sp>
      <p:sp>
        <p:nvSpPr>
          <p:cNvPr id="148" name="mission SRTM (Shuttle Radar Topography Mission, 2000"/>
          <p:cNvSpPr/>
          <p:nvPr/>
        </p:nvSpPr>
        <p:spPr>
          <a:xfrm>
            <a:off x="1206312" y="8995176"/>
            <a:ext cx="6222537" cy="39498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marL="360045" algn="l">
              <a:defRPr sz="5100"/>
            </a:pPr>
            <a:r>
              <a:rPr lang="fr-FR" sz="1900" dirty="0">
                <a:latin typeface="Candara" panose="020E0502030303020204" pitchFamily="34" charset="0"/>
                <a:ea typeface="Times New Roman"/>
                <a:cs typeface="Times New Roman"/>
                <a:sym typeface="Times New Roman"/>
              </a:rPr>
              <a:t>M</a:t>
            </a:r>
            <a:r>
              <a:rPr sz="1900" dirty="0" err="1">
                <a:latin typeface="Candara" panose="020E0502030303020204" pitchFamily="34" charset="0"/>
                <a:ea typeface="Times New Roman"/>
                <a:cs typeface="Times New Roman"/>
                <a:sym typeface="Times New Roman"/>
              </a:rPr>
              <a:t>ission</a:t>
            </a:r>
            <a:r>
              <a:rPr sz="1900" dirty="0">
                <a:latin typeface="Candara" panose="020E0502030303020204" pitchFamily="34" charset="0"/>
                <a:ea typeface="Times New Roman"/>
                <a:cs typeface="Times New Roman"/>
                <a:sym typeface="Times New Roman"/>
              </a:rPr>
              <a:t> SRTM </a:t>
            </a:r>
            <a:r>
              <a:rPr sz="1900" dirty="0">
                <a:latin typeface="Candara" panose="020E0502030303020204" pitchFamily="34" charset="0"/>
                <a:ea typeface="Times Roman"/>
                <a:cs typeface="Times Roman"/>
                <a:sym typeface="Times Roman"/>
              </a:rPr>
              <a:t>(Shuttle Radar Topography Mission, 2000</a:t>
            </a:r>
          </a:p>
        </p:txBody>
      </p:sp>
      <p:pic>
        <p:nvPicPr>
          <p:cNvPr id="149" name="Fig20.02.jpg" descr="Fig20.0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39200" y="-101600"/>
            <a:ext cx="4090856" cy="2717801"/>
          </a:xfrm>
          <a:prstGeom prst="rect">
            <a:avLst/>
          </a:prstGeom>
          <a:ln w="12700">
            <a:miter lim="400000"/>
          </a:ln>
        </p:spPr>
      </p:pic>
      <p:pic>
        <p:nvPicPr>
          <p:cNvPr id="7" name="Picture 4">
            <a:extLst>
              <a:ext uri="{FF2B5EF4-FFF2-40B4-BE49-F238E27FC236}">
                <a16:creationId xmlns:a16="http://schemas.microsoft.com/office/drawing/2014/main" id="{AD04E740-1FDE-A142-9BB6-E0761D5FE00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291806"/>
            <a:ext cx="8635163" cy="824282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</p:pic>
    </p:spTree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1" name="France10.6.tiff" descr="France10.6.tif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09611" y="152400"/>
            <a:ext cx="9312389" cy="94488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" name="France10.6.tiff" descr="France10.6.tif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3711" y="990600"/>
            <a:ext cx="6413501" cy="6507447"/>
          </a:xfrm>
          <a:prstGeom prst="rect">
            <a:avLst/>
          </a:prstGeom>
          <a:ln w="12700">
            <a:miter lim="400000"/>
          </a:ln>
        </p:spPr>
      </p:pic>
      <p:pic>
        <p:nvPicPr>
          <p:cNvPr id="6" name="Picture 4">
            <a:extLst>
              <a:ext uri="{FF2B5EF4-FFF2-40B4-BE49-F238E27FC236}">
                <a16:creationId xmlns:a16="http://schemas.microsoft.com/office/drawing/2014/main" id="{8EC0A1D8-FEA3-A149-B66C-6B469EDEC58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502400" y="1396537"/>
            <a:ext cx="5921705" cy="565265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</p:pic>
      <p:sp>
        <p:nvSpPr>
          <p:cNvPr id="7" name="Text Box 6">
            <a:extLst>
              <a:ext uri="{FF2B5EF4-FFF2-40B4-BE49-F238E27FC236}">
                <a16:creationId xmlns:a16="http://schemas.microsoft.com/office/drawing/2014/main" id="{B1EC6B76-FE96-A844-9E58-8686EB137E8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98826" y="313145"/>
            <a:ext cx="4035079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fr-FR" altLang="fr-FR" sz="3200" dirty="0"/>
              <a:t>Géologie / topographie</a:t>
            </a:r>
          </a:p>
        </p:txBody>
      </p:sp>
    </p:spTree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>
            <a:extLst>
              <a:ext uri="{FF2B5EF4-FFF2-40B4-BE49-F238E27FC236}">
                <a16:creationId xmlns:a16="http://schemas.microsoft.com/office/drawing/2014/main" id="{4CF19D5F-42F4-A548-80AF-180B1C3F216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356360" y="322509"/>
            <a:ext cx="10032076" cy="91085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</p:pic>
    </p:spTree>
    <p:extLst>
      <p:ext uri="{BB962C8B-B14F-4D97-AF65-F5344CB8AC3E}">
        <p14:creationId xmlns:p14="http://schemas.microsoft.com/office/powerpoint/2010/main" val="962372331"/>
      </p:ext>
    </p:extLst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8" name="schema frce couleurs.tif" descr="schema frce couleurs.t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74900" y="-139700"/>
            <a:ext cx="7035801" cy="965651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>
            <a:extLst>
              <a:ext uri="{FF2B5EF4-FFF2-40B4-BE49-F238E27FC236}">
                <a16:creationId xmlns:a16="http://schemas.microsoft.com/office/drawing/2014/main" id="{ADC59EBA-70CC-1E4D-AAA2-00DC97B27FE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-1" y="1981200"/>
            <a:ext cx="12773247" cy="500149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</p:pic>
    </p:spTree>
    <p:extLst>
      <p:ext uri="{BB962C8B-B14F-4D97-AF65-F5344CB8AC3E}">
        <p14:creationId xmlns:p14="http://schemas.microsoft.com/office/powerpoint/2010/main" val="3324685277"/>
      </p:ext>
    </p:extLst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0" name="droppedImage.tiff" descr="droppedImage.tif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6407" y="-25400"/>
            <a:ext cx="10975993" cy="95504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2" name="droppedImage.tiff" descr="droppedImage.tif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4200" y="266700"/>
            <a:ext cx="10731500" cy="9463423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4" name="ChronostratChart2013-1.png" descr="ChronostratChart2013-1.png"/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-139700" y="25396"/>
            <a:ext cx="13271500" cy="9385301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10">
            <a:extLst>
              <a:ext uri="{FF2B5EF4-FFF2-40B4-BE49-F238E27FC236}">
                <a16:creationId xmlns:a16="http://schemas.microsoft.com/office/drawing/2014/main" id="{469EBA28-D7B8-0844-BB2F-54AE2A389CB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5672" y="94909"/>
            <a:ext cx="12053455" cy="9563781"/>
          </a:xfrm>
          <a:prstGeom prst="rect">
            <a:avLst/>
          </a:prstGeom>
          <a:ln>
            <a:gradFill>
              <a:gsLst>
                <a:gs pos="0">
                  <a:schemeClr val="accent1">
                    <a:lumMod val="5000"/>
                    <a:lumOff val="95000"/>
                    <a:alpha val="54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</p:pic>
      <p:sp>
        <p:nvSpPr>
          <p:cNvPr id="13" name="Text Box 6">
            <a:extLst>
              <a:ext uri="{FF2B5EF4-FFF2-40B4-BE49-F238E27FC236}">
                <a16:creationId xmlns:a16="http://schemas.microsoft.com/office/drawing/2014/main" id="{CD861A07-D188-8747-8AA8-8BBA897E6C0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48938" y="423949"/>
            <a:ext cx="2305439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fr-FR" altLang="fr-FR" sz="3600" dirty="0"/>
              <a:t>Volcanisme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AA26ED56-E50B-9940-9689-1AFA60A32BA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50785" y="1449855"/>
            <a:ext cx="4917671" cy="4648891"/>
          </a:xfrm>
          <a:prstGeom prst="rect">
            <a:avLst/>
          </a:prstGeom>
        </p:spPr>
      </p:pic>
      <p:sp>
        <p:nvSpPr>
          <p:cNvPr id="17" name="Flèche courbée vers la droite 16">
            <a:extLst>
              <a:ext uri="{FF2B5EF4-FFF2-40B4-BE49-F238E27FC236}">
                <a16:creationId xmlns:a16="http://schemas.microsoft.com/office/drawing/2014/main" id="{73630A8D-7022-4040-8A0C-A913D430A978}"/>
              </a:ext>
            </a:extLst>
          </p:cNvPr>
          <p:cNvSpPr/>
          <p:nvPr/>
        </p:nvSpPr>
        <p:spPr>
          <a:xfrm rot="3253776">
            <a:off x="3208971" y="1819611"/>
            <a:ext cx="2228873" cy="5735559"/>
          </a:xfrm>
          <a:prstGeom prst="curvedRightArrow">
            <a:avLst>
              <a:gd name="adj1" fmla="val 9398"/>
              <a:gd name="adj2" fmla="val 48581"/>
              <a:gd name="adj3" fmla="val 22310"/>
            </a:avLst>
          </a:prstGeom>
          <a:solidFill>
            <a:schemeClr val="accent1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fr-FR" sz="40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uFillTx/>
              <a:latin typeface="+mn-lt"/>
              <a:ea typeface="+mn-ea"/>
              <a:cs typeface="+mn-cs"/>
              <a:sym typeface="Gill Sans"/>
            </a:endParaRPr>
          </a:p>
        </p:txBody>
      </p:sp>
    </p:spTree>
  </p:cSld>
  <p:clrMapOvr>
    <a:masterClrMapping/>
  </p:clrMapOvr>
  <p:transition spd="med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6" name="droppedImage.tiff" descr="droppedImage.tif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800" y="190500"/>
            <a:ext cx="11785600" cy="88392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8" name="droppedImage.tiff" descr="droppedImage.tif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3" y="12700"/>
            <a:ext cx="12979402" cy="9170359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6AFFE77B-80FA-334B-A613-3C9590F4ADB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83286" y="872196"/>
            <a:ext cx="11235399" cy="8426549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610DED4D-5C9D-0142-9690-D84B4421B97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6200000">
            <a:off x="143571" y="-143571"/>
            <a:ext cx="3921760" cy="4208902"/>
          </a:xfrm>
          <a:prstGeom prst="rect">
            <a:avLst/>
          </a:prstGeom>
        </p:spPr>
      </p:pic>
      <p:cxnSp>
        <p:nvCxnSpPr>
          <p:cNvPr id="9" name="Connecteur droit avec flèche 8">
            <a:extLst>
              <a:ext uri="{FF2B5EF4-FFF2-40B4-BE49-F238E27FC236}">
                <a16:creationId xmlns:a16="http://schemas.microsoft.com/office/drawing/2014/main" id="{8A2773D7-D8F8-A14D-ACE9-C5372502BB92}"/>
              </a:ext>
            </a:extLst>
          </p:cNvPr>
          <p:cNvCxnSpPr>
            <a:cxnSpLocks/>
          </p:cNvCxnSpPr>
          <p:nvPr/>
        </p:nvCxnSpPr>
        <p:spPr>
          <a:xfrm flipH="1" flipV="1">
            <a:off x="2104450" y="2827608"/>
            <a:ext cx="2104452" cy="3882681"/>
          </a:xfrm>
          <a:prstGeom prst="straightConnector1">
            <a:avLst/>
          </a:prstGeom>
          <a:noFill/>
          <a:ln w="57150" cap="flat">
            <a:solidFill>
              <a:srgbClr val="FFFF00"/>
            </a:solidFill>
            <a:prstDash val="solid"/>
            <a:miter lim="400000"/>
            <a:tailEnd type="triangle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13" name="ZoneTexte 12">
            <a:extLst>
              <a:ext uri="{FF2B5EF4-FFF2-40B4-BE49-F238E27FC236}">
                <a16:creationId xmlns:a16="http://schemas.microsoft.com/office/drawing/2014/main" id="{627C2FB2-D108-E24E-A17B-E73EBC9A1F1E}"/>
              </a:ext>
            </a:extLst>
          </p:cNvPr>
          <p:cNvSpPr txBox="1"/>
          <p:nvPr/>
        </p:nvSpPr>
        <p:spPr>
          <a:xfrm>
            <a:off x="7837406" y="872196"/>
            <a:ext cx="4068421" cy="74892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fr-FR" sz="42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rPr>
              <a:t>Le Charmant </a:t>
            </a:r>
            <a:r>
              <a:rPr kumimoji="0" lang="fr-FR" sz="4200" b="0" i="0" u="none" strike="noStrike" cap="none" spc="0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rPr>
              <a:t>Som</a:t>
            </a:r>
            <a:endParaRPr kumimoji="0" lang="fr-FR" sz="42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Gill Sans"/>
            </a:endParaRPr>
          </a:p>
        </p:txBody>
      </p:sp>
    </p:spTree>
    <p:extLst>
      <p:ext uri="{BB962C8B-B14F-4D97-AF65-F5344CB8AC3E}">
        <p14:creationId xmlns:p14="http://schemas.microsoft.com/office/powerpoint/2010/main" val="3102798902"/>
      </p:ext>
    </p:extLst>
  </p:cSld>
  <p:clrMapOvr>
    <a:masterClrMapping/>
  </p:clrMapOvr>
  <p:transition spd="med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0" name="droppedImage.tiff" descr="droppedImage.tif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043" y="469900"/>
            <a:ext cx="12794457" cy="82296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2" name="DSCN8450.jpg" descr="DSCN8450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992100" cy="974407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" name="DSCN8454.jpg" descr="DSCN8454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13000" y="-876300"/>
            <a:ext cx="7975600" cy="1063153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6" name="droppedImage.tiff" descr="droppedImage.tif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52400" y="114300"/>
            <a:ext cx="13106400" cy="9753600"/>
          </a:xfrm>
          <a:prstGeom prst="rect">
            <a:avLst/>
          </a:prstGeom>
          <a:ln w="12700">
            <a:miter lim="400000"/>
          </a:ln>
        </p:spPr>
      </p:pic>
      <p:sp>
        <p:nvSpPr>
          <p:cNvPr id="177" name="Flysch à Helminthoïdes, Alpes"/>
          <p:cNvSpPr/>
          <p:nvPr/>
        </p:nvSpPr>
        <p:spPr>
          <a:xfrm>
            <a:off x="698500" y="25400"/>
            <a:ext cx="3818781" cy="8128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sz="2400">
                <a:latin typeface="Baskerville"/>
                <a:ea typeface="Baskerville"/>
                <a:cs typeface="Baskerville"/>
                <a:sym typeface="Baskerville"/>
              </a:defRPr>
            </a:lvl1pPr>
          </a:lstStyle>
          <a:p>
            <a:r>
              <a:t>Flysch à Helminthoïdes, Alpes</a:t>
            </a:r>
          </a:p>
        </p:txBody>
      </p:sp>
      <p:pic>
        <p:nvPicPr>
          <p:cNvPr id="178" name="P6030080.jpg" descr="P6030080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42766" y="-25400"/>
            <a:ext cx="5249334" cy="3937001"/>
          </a:xfrm>
          <a:prstGeom prst="rect">
            <a:avLst/>
          </a:prstGeom>
          <a:ln w="12700">
            <a:miter lim="400000"/>
          </a:ln>
        </p:spPr>
      </p:pic>
      <p:sp>
        <p:nvSpPr>
          <p:cNvPr id="179" name="Ligne"/>
          <p:cNvSpPr/>
          <p:nvPr/>
        </p:nvSpPr>
        <p:spPr>
          <a:xfrm flipH="1">
            <a:off x="6083300" y="2870200"/>
            <a:ext cx="1574800" cy="1054100"/>
          </a:xfrm>
          <a:prstGeom prst="line">
            <a:avLst/>
          </a:prstGeom>
          <a:ln w="38100">
            <a:solidFill>
              <a:srgbClr val="000000"/>
            </a:solidFill>
            <a:miter lim="400000"/>
            <a:headEnd type="triangle"/>
          </a:ln>
        </p:spPr>
        <p:txBody>
          <a:bodyPr lIns="50800" tIns="50800" rIns="50800" bIns="50800" anchor="ctr"/>
          <a:lstStyle/>
          <a:p>
            <a:pPr algn="l" defTabSz="457200">
              <a:defRPr sz="1200"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</p:txBody>
      </p:sp>
      <p:sp>
        <p:nvSpPr>
          <p:cNvPr id="180" name="Turbidite"/>
          <p:cNvSpPr/>
          <p:nvPr/>
        </p:nvSpPr>
        <p:spPr>
          <a:xfrm>
            <a:off x="9740900" y="3924300"/>
            <a:ext cx="1260872" cy="457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sz="2400">
                <a:latin typeface="Baskerville"/>
                <a:ea typeface="Baskerville"/>
                <a:cs typeface="Baskerville"/>
                <a:sym typeface="Baskerville"/>
              </a:defRPr>
            </a:lvl1pPr>
          </a:lstStyle>
          <a:p>
            <a:r>
              <a:t>Turbidite</a:t>
            </a:r>
          </a:p>
        </p:txBody>
      </p:sp>
      <p:pic>
        <p:nvPicPr>
          <p:cNvPr id="181" name="droppedImage.tiff" descr="droppedImage.tiff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5400000">
            <a:off x="9858441" y="5029200"/>
            <a:ext cx="3730560" cy="24892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3" name="droppedImage.tiff" descr="droppedImage.tif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900" y="419100"/>
            <a:ext cx="12420601" cy="895682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5" name="droppedImage.tiff" descr="droppedImage.tif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5904" y="203200"/>
            <a:ext cx="12960070" cy="91567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7" name="droppedImage.tiff" descr="droppedImage.tif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4000" y="-12700"/>
            <a:ext cx="12385478" cy="83439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9" name="droppedImage.tiff" descr="droppedImage.tif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65100" y="0"/>
            <a:ext cx="12890501" cy="9437469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3" name="droppedImage.tiff" descr="droppedImage.tif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08100" y="368300"/>
            <a:ext cx="10172700" cy="901039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5" name="droppedImage.tiff" descr="droppedImage.tif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5100" y="596900"/>
            <a:ext cx="12661900" cy="831851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7" name="droppedImage.tiff" descr="droppedImage.tif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2900" y="279400"/>
            <a:ext cx="10274301" cy="7638589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9" name="droppedImage.tiff" descr="droppedImage.tif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7900" y="254000"/>
            <a:ext cx="10199018" cy="92329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1" name="droppedImage.tiff" descr="droppedImage.tif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3004800" cy="9753600"/>
          </a:xfrm>
          <a:prstGeom prst="rect">
            <a:avLst/>
          </a:prstGeom>
          <a:ln w="12700">
            <a:miter lim="400000"/>
          </a:ln>
        </p:spPr>
      </p:pic>
      <p:sp>
        <p:nvSpPr>
          <p:cNvPr id="202" name="II. PETROLOGIE"/>
          <p:cNvSpPr/>
          <p:nvPr/>
        </p:nvSpPr>
        <p:spPr>
          <a:xfrm>
            <a:off x="2478236" y="4349750"/>
            <a:ext cx="3906962" cy="6223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defTabSz="449580">
              <a:defRPr sz="3600" b="1">
                <a:solidFill>
                  <a:srgbClr val="FFFFFF"/>
                </a:solidFill>
                <a:latin typeface="Baskerville"/>
                <a:ea typeface="Baskerville"/>
                <a:cs typeface="Baskerville"/>
                <a:sym typeface="Baskerville"/>
              </a:defRPr>
            </a:lvl1pPr>
          </a:lstStyle>
          <a:p>
            <a:r>
              <a:t>II. PETROLOGIE</a:t>
            </a:r>
          </a:p>
        </p:txBody>
      </p:sp>
    </p:spTree>
  </p:cSld>
  <p:clrMapOvr>
    <a:masterClrMapping/>
  </p:clrMapOvr>
  <p:transition spd="med"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" name="droppedImage.tiff" descr="droppedImage.tif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0287" y="2374900"/>
            <a:ext cx="5707013" cy="3848100"/>
          </a:xfrm>
          <a:prstGeom prst="rect">
            <a:avLst/>
          </a:prstGeom>
          <a:ln w="12700">
            <a:miter lim="400000"/>
          </a:ln>
        </p:spPr>
      </p:pic>
      <p:pic>
        <p:nvPicPr>
          <p:cNvPr id="205" name="droppedImage.tiff" descr="droppedImage.tif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29866" y="2451100"/>
            <a:ext cx="4944534" cy="3708401"/>
          </a:xfrm>
          <a:prstGeom prst="rect">
            <a:avLst/>
          </a:prstGeom>
          <a:ln w="12700">
            <a:miter lim="400000"/>
          </a:ln>
        </p:spPr>
      </p:pic>
      <p:sp>
        <p:nvSpPr>
          <p:cNvPr id="206" name="Etat amorphe :…"/>
          <p:cNvSpPr/>
          <p:nvPr/>
        </p:nvSpPr>
        <p:spPr>
          <a:xfrm>
            <a:off x="2529916" y="546100"/>
            <a:ext cx="2355802" cy="8128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defTabSz="449580">
              <a:defRPr sz="2400" b="1">
                <a:latin typeface="Baskerville"/>
                <a:ea typeface="Baskerville"/>
                <a:cs typeface="Baskerville"/>
                <a:sym typeface="Baskerville"/>
              </a:defRPr>
            </a:pPr>
            <a:r>
              <a:t>Etat amorphe : </a:t>
            </a:r>
          </a:p>
          <a:p>
            <a:pPr defTabSz="449580">
              <a:defRPr sz="2400" b="1">
                <a:latin typeface="Baskerville"/>
                <a:ea typeface="Baskerville"/>
                <a:cs typeface="Baskerville"/>
                <a:sym typeface="Baskerville"/>
              </a:defRPr>
            </a:pPr>
            <a:r>
              <a:t>obsidienne</a:t>
            </a:r>
          </a:p>
        </p:txBody>
      </p:sp>
      <p:sp>
        <p:nvSpPr>
          <p:cNvPr id="207" name="Etat cristallin :…"/>
          <p:cNvSpPr/>
          <p:nvPr/>
        </p:nvSpPr>
        <p:spPr>
          <a:xfrm>
            <a:off x="7908267" y="546100"/>
            <a:ext cx="2343300" cy="8128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defTabSz="449580">
              <a:defRPr sz="2400" b="1">
                <a:latin typeface="Baskerville"/>
                <a:ea typeface="Baskerville"/>
                <a:cs typeface="Baskerville"/>
                <a:sym typeface="Baskerville"/>
              </a:defRPr>
            </a:pPr>
            <a:r>
              <a:t>Etat cristallin : </a:t>
            </a:r>
          </a:p>
          <a:p>
            <a:pPr defTabSz="449580">
              <a:defRPr sz="2400" b="1">
                <a:latin typeface="Baskerville"/>
                <a:ea typeface="Baskerville"/>
                <a:cs typeface="Baskerville"/>
                <a:sym typeface="Baskerville"/>
              </a:defRPr>
            </a:pPr>
            <a:r>
              <a:t>quartz</a:t>
            </a:r>
          </a:p>
        </p:txBody>
      </p:sp>
    </p:spTree>
  </p:cSld>
  <p:clrMapOvr>
    <a:masterClrMapping/>
  </p:clrMapOvr>
  <p:transition spd="med"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CC387F04-9A25-3E47-BFA8-F2529B32EDA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6229" y="2164080"/>
            <a:ext cx="12512341" cy="3959860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Echelle de dureté de Mohs…"/>
          <p:cNvSpPr/>
          <p:nvPr/>
        </p:nvSpPr>
        <p:spPr>
          <a:xfrm>
            <a:off x="584200" y="317500"/>
            <a:ext cx="11836748" cy="18796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r>
              <a:rPr sz="2400" b="1">
                <a:latin typeface="Baskerville"/>
                <a:ea typeface="Baskerville"/>
                <a:cs typeface="Baskerville"/>
                <a:sym typeface="Baskerville"/>
              </a:rPr>
              <a:t>Echelle de dureté de Mohs</a:t>
            </a:r>
          </a:p>
          <a:p>
            <a:r>
              <a:rPr sz="2400" b="1">
                <a:latin typeface="Baskerville"/>
                <a:ea typeface="Baskerville"/>
                <a:cs typeface="Baskerville"/>
                <a:sym typeface="Baskerville"/>
              </a:rPr>
              <a:t>Ta Grosse Concierge Follement Amoureuse Ose Quémander Tes Caresses Divines</a:t>
            </a:r>
          </a:p>
          <a:p>
            <a:endParaRPr sz="2400">
              <a:latin typeface="Baskerville"/>
              <a:ea typeface="Baskerville"/>
              <a:cs typeface="Baskerville"/>
              <a:sym typeface="Baskerville"/>
            </a:endParaRPr>
          </a:p>
          <a:p>
            <a:r>
              <a:rPr sz="2400" u="sng">
                <a:latin typeface="Baskerville"/>
                <a:ea typeface="Baskerville"/>
                <a:cs typeface="Baskerville"/>
                <a:sym typeface="Baskerville"/>
              </a:rPr>
              <a:t>Par ordre de dureté croissante</a:t>
            </a:r>
            <a:r>
              <a:rPr sz="2400">
                <a:latin typeface="Baskerville"/>
                <a:ea typeface="Baskerville"/>
                <a:cs typeface="Baskerville"/>
                <a:sym typeface="Baskerville"/>
              </a:rPr>
              <a:t>  : </a:t>
            </a:r>
          </a:p>
          <a:p>
            <a:r>
              <a:rPr sz="2400">
                <a:latin typeface="Baskerville"/>
                <a:ea typeface="Baskerville"/>
                <a:cs typeface="Baskerville"/>
                <a:sym typeface="Baskerville"/>
              </a:rPr>
              <a:t>Talc Gypse Calcite Fluorine Apatite Orthose Quartz Topaze Corindon Diamant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28D73EB0-33FE-DD48-B725-D447039A0ED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10640" y="2853920"/>
            <a:ext cx="8047990" cy="485625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DC8DDF84-D931-C345-9456-0D92298E7E51}"/>
              </a:ext>
            </a:extLst>
          </p:cNvPr>
          <p:cNvSpPr/>
          <p:nvPr/>
        </p:nvSpPr>
        <p:spPr>
          <a:xfrm>
            <a:off x="7832643" y="5608321"/>
            <a:ext cx="225623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800" b="1" dirty="0">
                <a:latin typeface="Baskerville" panose="02020502070401020303" pitchFamily="18" charset="0"/>
                <a:ea typeface="Baskerville" panose="02020502070401020303" pitchFamily="18" charset="0"/>
              </a:rPr>
              <a:t>verre</a:t>
            </a:r>
          </a:p>
        </p:txBody>
      </p:sp>
    </p:spTree>
  </p:cSld>
  <p:clrMapOvr>
    <a:masterClrMapping/>
  </p:clrMapOvr>
  <p:transition spd="med"/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2" name="droppedImage.tiff" descr="droppedImage.tif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31184" y="711200"/>
            <a:ext cx="9959117" cy="69596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4" name="droppedImage.tiff" descr="droppedImage.tif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82800" y="914400"/>
            <a:ext cx="8826500" cy="748183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6" name="droppedImage.tiff" descr="droppedImage.tif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600" y="381000"/>
            <a:ext cx="10502900" cy="814385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8" name="droppedImage.tiff" descr="droppedImage.tif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5400" y="571500"/>
            <a:ext cx="11798301" cy="762077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0" name="droppedImage.tiff" descr="droppedImage.tif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1701" y="416559"/>
            <a:ext cx="7391400" cy="6416948"/>
          </a:xfrm>
          <a:prstGeom prst="rect">
            <a:avLst/>
          </a:prstGeom>
          <a:ln w="12700">
            <a:miter lim="400000"/>
          </a:ln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C158CA2F-2623-7243-ADEF-C577550DF8D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02400" y="3804648"/>
            <a:ext cx="6155032" cy="3208474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Inosilicates : pyroxènes et amphiboles"/>
          <p:cNvSpPr/>
          <p:nvPr/>
        </p:nvSpPr>
        <p:spPr>
          <a:xfrm>
            <a:off x="2954015" y="393700"/>
            <a:ext cx="5611714" cy="8128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400" b="1">
                <a:latin typeface="Baskerville"/>
                <a:ea typeface="Baskerville"/>
                <a:cs typeface="Baskerville"/>
                <a:sym typeface="Baskerville"/>
              </a:defRPr>
            </a:lvl1pPr>
          </a:lstStyle>
          <a:p>
            <a:pPr>
              <a:defRPr sz="4200" b="0">
                <a:latin typeface="+mn-lt"/>
                <a:ea typeface="+mn-ea"/>
                <a:cs typeface="+mn-cs"/>
                <a:sym typeface="Gill Sans"/>
              </a:defRPr>
            </a:pPr>
            <a:r>
              <a:rPr sz="2400" b="1">
                <a:latin typeface="Baskerville"/>
                <a:ea typeface="Baskerville"/>
                <a:cs typeface="Baskerville"/>
                <a:sym typeface="Baskerville"/>
              </a:rPr>
              <a:t>Inosilicates : pyroxènes et amphiboles</a:t>
            </a:r>
          </a:p>
        </p:txBody>
      </p:sp>
      <p:pic>
        <p:nvPicPr>
          <p:cNvPr id="234" name="silicates2.tif" descr="silicates2.t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29964" y="2448731"/>
            <a:ext cx="4841133" cy="3048001"/>
          </a:xfrm>
          <a:prstGeom prst="rect">
            <a:avLst/>
          </a:prstGeom>
          <a:ln w="12700">
            <a:miter lim="400000"/>
          </a:ln>
        </p:spPr>
      </p:pic>
      <p:sp>
        <p:nvSpPr>
          <p:cNvPr id="236" name="Pyroxènes : une seule chaîne"/>
          <p:cNvSpPr/>
          <p:nvPr/>
        </p:nvSpPr>
        <p:spPr>
          <a:xfrm>
            <a:off x="2133" y="1549400"/>
            <a:ext cx="5549901" cy="457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2400" b="1">
                <a:latin typeface="Baskerville"/>
                <a:ea typeface="Baskerville"/>
                <a:cs typeface="Baskerville"/>
                <a:sym typeface="Baskerville"/>
              </a:defRPr>
            </a:lvl1pPr>
          </a:lstStyle>
          <a:p>
            <a:pPr>
              <a:defRPr sz="4200" b="0">
                <a:latin typeface="+mn-lt"/>
                <a:ea typeface="+mn-ea"/>
                <a:cs typeface="+mn-cs"/>
                <a:sym typeface="Gill Sans"/>
              </a:defRPr>
            </a:pPr>
            <a:r>
              <a:rPr sz="2400" b="1">
                <a:latin typeface="Baskerville"/>
                <a:ea typeface="Baskerville"/>
                <a:cs typeface="Baskerville"/>
                <a:sym typeface="Baskerville"/>
              </a:rPr>
              <a:t>Pyroxènes : une seule chaîne</a:t>
            </a:r>
          </a:p>
        </p:txBody>
      </p:sp>
      <p:sp>
        <p:nvSpPr>
          <p:cNvPr id="237" name="Amphibole : deux chaînes"/>
          <p:cNvSpPr/>
          <p:nvPr/>
        </p:nvSpPr>
        <p:spPr>
          <a:xfrm>
            <a:off x="-99467" y="5537200"/>
            <a:ext cx="5549901" cy="457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2400" b="1">
                <a:latin typeface="Baskerville"/>
                <a:ea typeface="Baskerville"/>
                <a:cs typeface="Baskerville"/>
                <a:sym typeface="Baskerville"/>
              </a:defRPr>
            </a:lvl1pPr>
          </a:lstStyle>
          <a:p>
            <a:pPr>
              <a:defRPr sz="4200" b="0">
                <a:latin typeface="+mn-lt"/>
                <a:ea typeface="+mn-ea"/>
                <a:cs typeface="+mn-cs"/>
                <a:sym typeface="Gill Sans"/>
              </a:defRPr>
            </a:pPr>
            <a:r>
              <a:rPr sz="2400" b="1">
                <a:latin typeface="Baskerville"/>
                <a:ea typeface="Baskerville"/>
                <a:cs typeface="Baskerville"/>
                <a:sym typeface="Baskerville"/>
              </a:rPr>
              <a:t>Amphibole : deux chaînes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7A0DA84F-BC49-2F45-946E-362674821BC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1340" y="2349500"/>
            <a:ext cx="4990694" cy="2737614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7BC7046D-6D4B-6B4D-A596-5CC0D5E067C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19330" y="6331714"/>
            <a:ext cx="9977082" cy="2737614"/>
          </a:xfrm>
          <a:prstGeom prst="rect">
            <a:avLst/>
          </a:prstGeom>
        </p:spPr>
      </p:pic>
      <p:cxnSp>
        <p:nvCxnSpPr>
          <p:cNvPr id="5" name="Connecteur droit avec flèche 4">
            <a:extLst>
              <a:ext uri="{FF2B5EF4-FFF2-40B4-BE49-F238E27FC236}">
                <a16:creationId xmlns:a16="http://schemas.microsoft.com/office/drawing/2014/main" id="{4698E420-E9E3-4A4D-83B8-FC3BDA138DAB}"/>
              </a:ext>
            </a:extLst>
          </p:cNvPr>
          <p:cNvCxnSpPr/>
          <p:nvPr/>
        </p:nvCxnSpPr>
        <p:spPr>
          <a:xfrm>
            <a:off x="6502400" y="5241471"/>
            <a:ext cx="914400" cy="914400"/>
          </a:xfrm>
          <a:prstGeom prst="straightConnector1">
            <a:avLst/>
          </a:prstGeom>
          <a:noFill/>
          <a:ln w="25400" cap="flat">
            <a:solidFill>
              <a:srgbClr val="000000"/>
            </a:solidFill>
            <a:prstDash val="solid"/>
            <a:miter lim="400000"/>
            <a:tailEnd type="triangle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</p:spTree>
  </p:cSld>
  <p:clrMapOvr>
    <a:masterClrMapping/>
  </p:clrMapOvr>
  <p:transition spd="med"/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22A8F20A-3D8F-F347-9300-FC54D2C2FF7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6867" y="1814789"/>
            <a:ext cx="3243132" cy="3950724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433CDE07-2AA0-8341-97F1-0BA5E8BAAFE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04586" y="4174816"/>
            <a:ext cx="4063181" cy="4166834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3BAD4FD4-A84F-8849-8208-9AA58D2CA47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4640" y="5690257"/>
            <a:ext cx="5132930" cy="3834130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BD73597E-E2ED-A04C-94F8-07B1E726E876}"/>
              </a:ext>
            </a:extLst>
          </p:cNvPr>
          <p:cNvSpPr txBox="1"/>
          <p:nvPr/>
        </p:nvSpPr>
        <p:spPr>
          <a:xfrm>
            <a:off x="254640" y="255352"/>
            <a:ext cx="11039882" cy="102592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algn="l"/>
            <a:r>
              <a:rPr lang="fr-FR" sz="2000" b="1" dirty="0" err="1">
                <a:latin typeface="Baskerville" panose="02020502070401020303" pitchFamily="18" charset="0"/>
                <a:ea typeface="Baskerville" panose="02020502070401020303" pitchFamily="18" charset="0"/>
              </a:rPr>
              <a:t>Tectosilicate</a:t>
            </a:r>
            <a:r>
              <a:rPr lang="fr-FR" sz="2000" dirty="0">
                <a:latin typeface="Baskerville" panose="02020502070401020303" pitchFamily="18" charset="0"/>
                <a:ea typeface="Baskerville" panose="02020502070401020303" pitchFamily="18" charset="0"/>
              </a:rPr>
              <a:t> : dans le cas du </a:t>
            </a:r>
            <a:r>
              <a:rPr lang="fr-FR" sz="2000" b="1" dirty="0">
                <a:latin typeface="Baskerville" panose="02020502070401020303" pitchFamily="18" charset="0"/>
                <a:ea typeface="Baskerville" panose="02020502070401020303" pitchFamily="18" charset="0"/>
              </a:rPr>
              <a:t>quartz</a:t>
            </a:r>
            <a:r>
              <a:rPr lang="fr-FR" sz="2000" dirty="0">
                <a:latin typeface="Baskerville" panose="02020502070401020303" pitchFamily="18" charset="0"/>
                <a:ea typeface="Baskerville" panose="02020502070401020303" pitchFamily="18" charset="0"/>
              </a:rPr>
              <a:t>, la formule structurale contient le motif </a:t>
            </a:r>
            <a:r>
              <a:rPr lang="fr-FR" sz="2000" b="1" dirty="0">
                <a:latin typeface="Baskerville" panose="02020502070401020303" pitchFamily="18" charset="0"/>
                <a:ea typeface="Baskerville" panose="02020502070401020303" pitchFamily="18" charset="0"/>
              </a:rPr>
              <a:t>[SiO</a:t>
            </a:r>
            <a:r>
              <a:rPr lang="fr-FR" sz="2000" b="1" baseline="-25000" dirty="0">
                <a:latin typeface="Baskerville" panose="02020502070401020303" pitchFamily="18" charset="0"/>
                <a:ea typeface="Baskerville" panose="02020502070401020303" pitchFamily="18" charset="0"/>
              </a:rPr>
              <a:t>2</a:t>
            </a:r>
            <a:r>
              <a:rPr lang="fr-FR" sz="2000" b="1" dirty="0">
                <a:latin typeface="Baskerville" panose="02020502070401020303" pitchFamily="18" charset="0"/>
                <a:ea typeface="Baskerville" panose="02020502070401020303" pitchFamily="18" charset="0"/>
              </a:rPr>
              <a:t>]</a:t>
            </a:r>
            <a:r>
              <a:rPr lang="fr-FR" sz="2000" dirty="0">
                <a:latin typeface="Baskerville" panose="02020502070401020303" pitchFamily="18" charset="0"/>
                <a:ea typeface="Baskerville" panose="02020502070401020303" pitchFamily="18" charset="0"/>
              </a:rPr>
              <a:t>.</a:t>
            </a:r>
          </a:p>
          <a:p>
            <a:r>
              <a:rPr lang="fr-FR" sz="2000" dirty="0">
                <a:latin typeface="Baskerville" panose="02020502070401020303" pitchFamily="18" charset="0"/>
                <a:ea typeface="Baskerville" panose="02020502070401020303" pitchFamily="18" charset="0"/>
              </a:rPr>
              <a:t>La </a:t>
            </a:r>
            <a:r>
              <a:rPr lang="fr-FR" sz="2000" b="1" dirty="0">
                <a:latin typeface="Baskerville" panose="02020502070401020303" pitchFamily="18" charset="0"/>
                <a:ea typeface="Baskerville" panose="02020502070401020303" pitchFamily="18" charset="0"/>
              </a:rPr>
              <a:t>neutralisation</a:t>
            </a:r>
            <a:r>
              <a:rPr lang="fr-FR" sz="2000" dirty="0">
                <a:latin typeface="Baskerville" panose="02020502070401020303" pitchFamily="18" charset="0"/>
                <a:ea typeface="Baskerville" panose="02020502070401020303" pitchFamily="18" charset="0"/>
              </a:rPr>
              <a:t> est complètement assurée par la polymérisation: il n’y a pas de cations compensateurs.</a:t>
            </a:r>
          </a:p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fr-FR" sz="20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Baskerville" panose="02020502070401020303" pitchFamily="18" charset="0"/>
              <a:ea typeface="Baskerville" panose="02020502070401020303" pitchFamily="18" charset="0"/>
              <a:sym typeface="Gill Sans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E37ED65-E30E-6548-A299-6021990E34E1}"/>
              </a:ext>
            </a:extLst>
          </p:cNvPr>
          <p:cNvSpPr/>
          <p:nvPr/>
        </p:nvSpPr>
        <p:spPr>
          <a:xfrm>
            <a:off x="6502400" y="2562436"/>
            <a:ext cx="6502400" cy="1323439"/>
          </a:xfrm>
          <a:prstGeom prst="rect">
            <a:avLst/>
          </a:prstGeom>
        </p:spPr>
        <p:txBody>
          <a:bodyPr>
            <a:spAutoFit/>
          </a:bodyPr>
          <a:lstStyle/>
          <a:p>
            <a:pPr algn="l"/>
            <a:r>
              <a:rPr lang="fr-FR" sz="2000" dirty="0">
                <a:latin typeface="Baskerville" panose="02020502070401020303" pitchFamily="18" charset="0"/>
              </a:rPr>
              <a:t>- </a:t>
            </a:r>
            <a:r>
              <a:rPr lang="fr-FR" sz="2000" b="1" dirty="0">
                <a:latin typeface="Baskerville" panose="02020502070401020303" pitchFamily="18" charset="0"/>
              </a:rPr>
              <a:t>Feldspaths</a:t>
            </a:r>
            <a:r>
              <a:rPr lang="fr-FR" sz="2000" dirty="0">
                <a:latin typeface="Baskerville" panose="02020502070401020303" pitchFamily="18" charset="0"/>
              </a:rPr>
              <a:t> : différence avec le quartz = certains tétraèdres voient leur Si substitué par Al. </a:t>
            </a:r>
            <a:r>
              <a:rPr lang="fr-FR" sz="2000">
                <a:latin typeface="Baskerville" panose="02020502070401020303" pitchFamily="18" charset="0"/>
              </a:rPr>
              <a:t>Al a une  </a:t>
            </a:r>
            <a:r>
              <a:rPr lang="fr-FR" sz="2000" dirty="0">
                <a:latin typeface="Baskerville" panose="02020502070401020303" pitchFamily="18" charset="0"/>
              </a:rPr>
              <a:t>charge de moins, la neutralité est donc assurée par des cation compensateurs (K+ pour l’orthose par exemple)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35135E50-25EB-DF43-A6DB-0B6903F3FE87}"/>
              </a:ext>
            </a:extLst>
          </p:cNvPr>
          <p:cNvSpPr txBox="1"/>
          <p:nvPr/>
        </p:nvSpPr>
        <p:spPr>
          <a:xfrm>
            <a:off x="10938484" y="6022271"/>
            <a:ext cx="1917193" cy="47192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fr-FR" sz="2400" b="0" i="0" u="none" strike="noStrike" cap="none" spc="0" normalizeH="0" baseline="0" dirty="0">
                <a:ln>
                  <a:noFill/>
                </a:ln>
                <a:solidFill>
                  <a:srgbClr val="FF0000"/>
                </a:solidFill>
                <a:effectLst/>
                <a:uFillTx/>
                <a:latin typeface="Baskerville" panose="02020502070401020303" pitchFamily="18" charset="0"/>
                <a:ea typeface="Baskerville" panose="02020502070401020303" pitchFamily="18" charset="0"/>
                <a:sym typeface="Gill Sans"/>
              </a:rPr>
              <a:t>En rouge : K+</a:t>
            </a:r>
          </a:p>
        </p:txBody>
      </p:sp>
    </p:spTree>
  </p:cSld>
  <p:clrMapOvr>
    <a:masterClrMapping/>
  </p:clrMapOvr>
  <p:transition spd="med"/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9" name="Tableau_mineraux_couleur.pdf" descr="Tableau_mineraux_couleur.pd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32000" y="-558800"/>
            <a:ext cx="7683500" cy="1087312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1" name="Tableau_mineraux_criteres.pdf" descr="Tableau_mineraux_criteres.pd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8500" y="-1091282"/>
            <a:ext cx="7620001" cy="1078326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Gabbro"/>
          <p:cNvSpPr/>
          <p:nvPr/>
        </p:nvSpPr>
        <p:spPr>
          <a:xfrm>
            <a:off x="5386933" y="965200"/>
            <a:ext cx="5549901" cy="457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2400" b="1">
                <a:latin typeface="Baskerville"/>
                <a:ea typeface="Baskerville"/>
                <a:cs typeface="Baskerville"/>
                <a:sym typeface="Baskerville"/>
              </a:defRPr>
            </a:lvl1pPr>
          </a:lstStyle>
          <a:p>
            <a:pPr>
              <a:defRPr sz="4200" b="0">
                <a:latin typeface="+mn-lt"/>
                <a:ea typeface="+mn-ea"/>
                <a:cs typeface="+mn-cs"/>
                <a:sym typeface="Gill Sans"/>
              </a:defRPr>
            </a:pPr>
            <a:r>
              <a:rPr sz="2400" b="1">
                <a:latin typeface="Baskerville"/>
                <a:ea typeface="Baskerville"/>
                <a:cs typeface="Baskerville"/>
                <a:sym typeface="Baskerville"/>
              </a:rPr>
              <a:t> Gabbro</a:t>
            </a:r>
          </a:p>
        </p:txBody>
      </p:sp>
      <p:pic>
        <p:nvPicPr>
          <p:cNvPr id="254" name="Gabbro.jpg" descr="Gabbro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6900" y="254000"/>
            <a:ext cx="3289300" cy="3099780"/>
          </a:xfrm>
          <a:prstGeom prst="rect">
            <a:avLst/>
          </a:prstGeom>
          <a:ln w="12700">
            <a:miter lim="400000"/>
          </a:ln>
        </p:spPr>
      </p:pic>
      <p:pic>
        <p:nvPicPr>
          <p:cNvPr id="255" name="gabbro.tif" descr="gabbro.t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4500" y="3848100"/>
            <a:ext cx="11798300" cy="400227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7" name="droppedImage.tiff" descr="droppedImage.tif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3582" y="2108200"/>
            <a:ext cx="4470401" cy="3036595"/>
          </a:xfrm>
          <a:prstGeom prst="rect">
            <a:avLst/>
          </a:prstGeom>
          <a:ln w="12700">
            <a:miter lim="400000"/>
          </a:ln>
        </p:spPr>
      </p:pic>
      <p:pic>
        <p:nvPicPr>
          <p:cNvPr id="258" name="gabbro_plagio_pyrox.jpg" descr="gabbro_plagio_pyrox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759" y="5460727"/>
            <a:ext cx="4457701" cy="2973252"/>
          </a:xfrm>
          <a:prstGeom prst="rect">
            <a:avLst/>
          </a:prstGeom>
          <a:ln w="12700">
            <a:miter lim="400000"/>
          </a:ln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166A5643-580A-F043-8714-2C2095401BBA}"/>
              </a:ext>
            </a:extLst>
          </p:cNvPr>
          <p:cNvSpPr txBox="1"/>
          <p:nvPr/>
        </p:nvSpPr>
        <p:spPr>
          <a:xfrm>
            <a:off x="9248025" y="2781260"/>
            <a:ext cx="1468351" cy="53347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fr-FR" sz="2800" b="0" i="0" u="none" strike="noStrike" cap="none" spc="0" normalizeH="0" baseline="0" dirty="0">
                <a:ln>
                  <a:noFill/>
                </a:ln>
                <a:solidFill>
                  <a:srgbClr val="0070C0"/>
                </a:solidFill>
                <a:effectLst/>
                <a:uFillTx/>
                <a:latin typeface="Calibri" panose="020F0502020204030204" pitchFamily="34" charset="0"/>
                <a:cs typeface="Calibri" panose="020F0502020204030204" pitchFamily="34" charset="0"/>
                <a:sym typeface="Gill Sans"/>
              </a:rPr>
              <a:t>pyroxène</a:t>
            </a:r>
          </a:p>
        </p:txBody>
      </p:sp>
      <p:cxnSp>
        <p:nvCxnSpPr>
          <p:cNvPr id="4" name="Connecteur droit avec flèche 3">
            <a:extLst>
              <a:ext uri="{FF2B5EF4-FFF2-40B4-BE49-F238E27FC236}">
                <a16:creationId xmlns:a16="http://schemas.microsoft.com/office/drawing/2014/main" id="{7E5CE7FF-8655-354D-822F-1BF391487E60}"/>
              </a:ext>
            </a:extLst>
          </p:cNvPr>
          <p:cNvCxnSpPr>
            <a:cxnSpLocks/>
          </p:cNvCxnSpPr>
          <p:nvPr/>
        </p:nvCxnSpPr>
        <p:spPr>
          <a:xfrm flipH="1">
            <a:off x="7254240" y="3108960"/>
            <a:ext cx="1798320" cy="0"/>
          </a:xfrm>
          <a:prstGeom prst="straightConnector1">
            <a:avLst/>
          </a:prstGeom>
          <a:noFill/>
          <a:ln w="38100" cap="flat">
            <a:solidFill>
              <a:srgbClr val="0070C0"/>
            </a:solidFill>
            <a:prstDash val="solid"/>
            <a:miter lim="400000"/>
            <a:tailEnd type="triangle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8" name="Connecteur droit avec flèche 7">
            <a:extLst>
              <a:ext uri="{FF2B5EF4-FFF2-40B4-BE49-F238E27FC236}">
                <a16:creationId xmlns:a16="http://schemas.microsoft.com/office/drawing/2014/main" id="{2D3C06B8-3E6F-0549-9585-92F844DBB0EB}"/>
              </a:ext>
            </a:extLst>
          </p:cNvPr>
          <p:cNvCxnSpPr>
            <a:cxnSpLocks/>
          </p:cNvCxnSpPr>
          <p:nvPr/>
        </p:nvCxnSpPr>
        <p:spPr>
          <a:xfrm flipH="1">
            <a:off x="6805663" y="4480560"/>
            <a:ext cx="2246897" cy="0"/>
          </a:xfrm>
          <a:prstGeom prst="straightConnector1">
            <a:avLst/>
          </a:prstGeom>
          <a:noFill/>
          <a:ln w="38100" cap="flat">
            <a:solidFill>
              <a:srgbClr val="0070C0"/>
            </a:solidFill>
            <a:prstDash val="solid"/>
            <a:miter lim="400000"/>
            <a:tailEnd type="triangle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10" name="ZoneTexte 9">
            <a:extLst>
              <a:ext uri="{FF2B5EF4-FFF2-40B4-BE49-F238E27FC236}">
                <a16:creationId xmlns:a16="http://schemas.microsoft.com/office/drawing/2014/main" id="{C0CD261B-96AF-1D42-934E-973A7A0FC1EB}"/>
              </a:ext>
            </a:extLst>
          </p:cNvPr>
          <p:cNvSpPr txBox="1"/>
          <p:nvPr/>
        </p:nvSpPr>
        <p:spPr>
          <a:xfrm>
            <a:off x="8854717" y="4123349"/>
            <a:ext cx="4030010" cy="96436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r>
              <a:rPr lang="fr-FR" sz="28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Plagioclase = blanc mat</a:t>
            </a:r>
          </a:p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fr-FR" sz="2800" b="0" i="0" u="none" strike="noStrike" cap="none" spc="0" normalizeH="0" baseline="0" dirty="0">
              <a:ln>
                <a:noFill/>
              </a:ln>
              <a:solidFill>
                <a:srgbClr val="0070C0"/>
              </a:solidFill>
              <a:effectLst/>
              <a:uFillTx/>
              <a:latin typeface="Calibri" panose="020F0502020204030204" pitchFamily="34" charset="0"/>
              <a:cs typeface="Calibri" panose="020F0502020204030204" pitchFamily="34" charset="0"/>
              <a:sym typeface="Gill Sans"/>
            </a:endParaRPr>
          </a:p>
        </p:txBody>
      </p:sp>
      <p:cxnSp>
        <p:nvCxnSpPr>
          <p:cNvPr id="11" name="Connecteur droit avec flèche 10">
            <a:extLst>
              <a:ext uri="{FF2B5EF4-FFF2-40B4-BE49-F238E27FC236}">
                <a16:creationId xmlns:a16="http://schemas.microsoft.com/office/drawing/2014/main" id="{FAD1B45A-613D-2343-AE84-11C818DC2CF8}"/>
              </a:ext>
            </a:extLst>
          </p:cNvPr>
          <p:cNvCxnSpPr>
            <a:cxnSpLocks/>
          </p:cNvCxnSpPr>
          <p:nvPr/>
        </p:nvCxnSpPr>
        <p:spPr>
          <a:xfrm flipH="1">
            <a:off x="6927583" y="6995160"/>
            <a:ext cx="2246897" cy="0"/>
          </a:xfrm>
          <a:prstGeom prst="straightConnector1">
            <a:avLst/>
          </a:prstGeom>
          <a:noFill/>
          <a:ln w="38100" cap="flat">
            <a:solidFill>
              <a:srgbClr val="0070C0"/>
            </a:solidFill>
            <a:prstDash val="solid"/>
            <a:miter lim="400000"/>
            <a:tailEnd type="triangle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12" name="ZoneTexte 11">
            <a:extLst>
              <a:ext uri="{FF2B5EF4-FFF2-40B4-BE49-F238E27FC236}">
                <a16:creationId xmlns:a16="http://schemas.microsoft.com/office/drawing/2014/main" id="{E871B82F-6CDF-3C4A-AD64-D6FC5BC55EF2}"/>
              </a:ext>
            </a:extLst>
          </p:cNvPr>
          <p:cNvSpPr txBox="1"/>
          <p:nvPr/>
        </p:nvSpPr>
        <p:spPr>
          <a:xfrm>
            <a:off x="9369945" y="6728420"/>
            <a:ext cx="1708802" cy="53347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fr-FR" sz="2800" b="0" i="0" u="none" strike="noStrike" cap="none" spc="0" normalizeH="0" baseline="0" dirty="0">
                <a:ln>
                  <a:noFill/>
                </a:ln>
                <a:solidFill>
                  <a:srgbClr val="0070C0"/>
                </a:solidFill>
                <a:effectLst/>
                <a:uFillTx/>
                <a:latin typeface="Calibri" panose="020F0502020204030204" pitchFamily="34" charset="0"/>
                <a:cs typeface="Calibri" panose="020F0502020204030204" pitchFamily="34" charset="0"/>
                <a:sym typeface="Gill Sans"/>
              </a:rPr>
              <a:t>plagioclase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D0EDCC33-1FFC-D043-B818-385A3EF29585}"/>
              </a:ext>
            </a:extLst>
          </p:cNvPr>
          <p:cNvSpPr txBox="1"/>
          <p:nvPr/>
        </p:nvSpPr>
        <p:spPr>
          <a:xfrm>
            <a:off x="9248025" y="5785864"/>
            <a:ext cx="1468351" cy="53347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fr-FR" sz="2800" b="0" i="0" u="none" strike="noStrike" cap="none" spc="0" normalizeH="0" baseline="0" dirty="0">
                <a:ln>
                  <a:noFill/>
                </a:ln>
                <a:solidFill>
                  <a:srgbClr val="0070C0"/>
                </a:solidFill>
                <a:effectLst/>
                <a:uFillTx/>
                <a:latin typeface="Calibri" panose="020F0502020204030204" pitchFamily="34" charset="0"/>
                <a:cs typeface="Calibri" panose="020F0502020204030204" pitchFamily="34" charset="0"/>
                <a:sym typeface="Gill Sans"/>
              </a:rPr>
              <a:t>pyroxène</a:t>
            </a:r>
          </a:p>
        </p:txBody>
      </p:sp>
      <p:cxnSp>
        <p:nvCxnSpPr>
          <p:cNvPr id="14" name="Connecteur droit avec flèche 13">
            <a:extLst>
              <a:ext uri="{FF2B5EF4-FFF2-40B4-BE49-F238E27FC236}">
                <a16:creationId xmlns:a16="http://schemas.microsoft.com/office/drawing/2014/main" id="{8EC80449-7892-CB4E-837F-5DBFA815B9A4}"/>
              </a:ext>
            </a:extLst>
          </p:cNvPr>
          <p:cNvCxnSpPr>
            <a:cxnSpLocks/>
          </p:cNvCxnSpPr>
          <p:nvPr/>
        </p:nvCxnSpPr>
        <p:spPr>
          <a:xfrm flipH="1">
            <a:off x="6523437" y="6052603"/>
            <a:ext cx="2529123" cy="1"/>
          </a:xfrm>
          <a:prstGeom prst="straightConnector1">
            <a:avLst/>
          </a:prstGeom>
          <a:noFill/>
          <a:ln w="38100" cap="flat">
            <a:solidFill>
              <a:srgbClr val="0070C0"/>
            </a:solidFill>
            <a:prstDash val="solid"/>
            <a:miter lim="400000"/>
            <a:tailEnd type="triangle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</p:spTree>
  </p:cSld>
  <p:clrMapOvr>
    <a:masterClrMapping/>
  </p:clrMapOvr>
  <p:transition spd="med"/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Basalte"/>
          <p:cNvSpPr/>
          <p:nvPr/>
        </p:nvSpPr>
        <p:spPr>
          <a:xfrm>
            <a:off x="5450433" y="889000"/>
            <a:ext cx="5549901" cy="457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2400" b="1">
                <a:latin typeface="Baskerville"/>
                <a:ea typeface="Baskerville"/>
                <a:cs typeface="Baskerville"/>
                <a:sym typeface="Baskerville"/>
              </a:defRPr>
            </a:lvl1pPr>
          </a:lstStyle>
          <a:p>
            <a:pPr>
              <a:defRPr sz="4200" b="0">
                <a:latin typeface="+mn-lt"/>
                <a:ea typeface="+mn-ea"/>
                <a:cs typeface="+mn-cs"/>
                <a:sym typeface="Gill Sans"/>
              </a:defRPr>
            </a:pPr>
            <a:r>
              <a:rPr sz="2400" b="1">
                <a:latin typeface="Baskerville"/>
                <a:ea typeface="Baskerville"/>
                <a:cs typeface="Baskerville"/>
                <a:sym typeface="Baskerville"/>
              </a:rPr>
              <a:t>Basalte</a:t>
            </a:r>
          </a:p>
        </p:txBody>
      </p:sp>
      <p:pic>
        <p:nvPicPr>
          <p:cNvPr id="261" name="droppedImage.tiff" descr="droppedImage.tif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8110" y="144574"/>
            <a:ext cx="3400927" cy="2641601"/>
          </a:xfrm>
          <a:prstGeom prst="rect">
            <a:avLst/>
          </a:prstGeom>
          <a:ln w="12700">
            <a:miter lim="400000"/>
          </a:ln>
        </p:spPr>
      </p:pic>
      <p:pic>
        <p:nvPicPr>
          <p:cNvPr id="262" name="basalte.tif" descr="basalte.t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3100" y="3644900"/>
            <a:ext cx="11442701" cy="395413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Péridotite"/>
          <p:cNvSpPr/>
          <p:nvPr/>
        </p:nvSpPr>
        <p:spPr>
          <a:xfrm>
            <a:off x="5501233" y="977900"/>
            <a:ext cx="5549901" cy="457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2400" b="1">
                <a:latin typeface="Baskerville"/>
                <a:ea typeface="Baskerville"/>
                <a:cs typeface="Baskerville"/>
                <a:sym typeface="Baskerville"/>
              </a:defRPr>
            </a:lvl1pPr>
          </a:lstStyle>
          <a:p>
            <a:pPr>
              <a:defRPr sz="4200" b="0">
                <a:latin typeface="+mn-lt"/>
                <a:ea typeface="+mn-ea"/>
                <a:cs typeface="+mn-cs"/>
                <a:sym typeface="Gill Sans"/>
              </a:defRPr>
            </a:pPr>
            <a:r>
              <a:rPr sz="2400" b="1">
                <a:latin typeface="Baskerville"/>
                <a:ea typeface="Baskerville"/>
                <a:cs typeface="Baskerville"/>
                <a:sym typeface="Baskerville"/>
              </a:rPr>
              <a:t>Péridotite</a:t>
            </a:r>
          </a:p>
        </p:txBody>
      </p:sp>
      <p:pic>
        <p:nvPicPr>
          <p:cNvPr id="265" name="Peridotite.jpg" descr="Peridotit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9700" y="134755"/>
            <a:ext cx="2679701" cy="2659246"/>
          </a:xfrm>
          <a:prstGeom prst="rect">
            <a:avLst/>
          </a:prstGeom>
          <a:ln w="12700">
            <a:miter lim="400000"/>
          </a:ln>
        </p:spPr>
      </p:pic>
      <p:pic>
        <p:nvPicPr>
          <p:cNvPr id="266" name="peridotite2.tif" descr="peridotite2.t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6049" y="4025900"/>
            <a:ext cx="11469752" cy="39497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Grès"/>
          <p:cNvSpPr/>
          <p:nvPr/>
        </p:nvSpPr>
        <p:spPr>
          <a:xfrm>
            <a:off x="5501233" y="977900"/>
            <a:ext cx="5549901" cy="457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2400" b="1">
                <a:latin typeface="Baskerville"/>
                <a:ea typeface="Baskerville"/>
                <a:cs typeface="Baskerville"/>
                <a:sym typeface="Baskerville"/>
              </a:defRPr>
            </a:lvl1pPr>
          </a:lstStyle>
          <a:p>
            <a:pPr>
              <a:defRPr sz="4200" b="0">
                <a:latin typeface="+mn-lt"/>
                <a:ea typeface="+mn-ea"/>
                <a:cs typeface="+mn-cs"/>
                <a:sym typeface="Gill Sans"/>
              </a:defRPr>
            </a:pPr>
            <a:r>
              <a:rPr sz="2400" b="1">
                <a:latin typeface="Baskerville"/>
                <a:ea typeface="Baskerville"/>
                <a:cs typeface="Baskerville"/>
                <a:sym typeface="Baskerville"/>
              </a:rPr>
              <a:t>Grès</a:t>
            </a:r>
          </a:p>
        </p:txBody>
      </p:sp>
      <p:pic>
        <p:nvPicPr>
          <p:cNvPr id="269" name="droppedImage.tiff" descr="droppedImage.tif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0400" y="647700"/>
            <a:ext cx="4572000" cy="2964678"/>
          </a:xfrm>
          <a:prstGeom prst="rect">
            <a:avLst/>
          </a:prstGeom>
          <a:ln w="12700">
            <a:miter lim="400000"/>
          </a:ln>
        </p:spPr>
      </p:pic>
      <p:pic>
        <p:nvPicPr>
          <p:cNvPr id="270" name="greslpa.jpg" descr="greslpa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99732" y="3791722"/>
            <a:ext cx="6265335" cy="4699001"/>
          </a:xfrm>
          <a:prstGeom prst="rect">
            <a:avLst/>
          </a:prstGeom>
          <a:ln w="12700">
            <a:miter lim="400000"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DBC1AB91-187C-AA46-92F0-9075E26CCD2A}"/>
              </a:ext>
            </a:extLst>
          </p:cNvPr>
          <p:cNvSpPr txBox="1"/>
          <p:nvPr/>
        </p:nvSpPr>
        <p:spPr>
          <a:xfrm>
            <a:off x="9233248" y="5204420"/>
            <a:ext cx="2686633" cy="53347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fr-FR" sz="2800" b="0" i="0" u="none" strike="noStrike" cap="none" spc="0" normalizeH="0" baseline="0" dirty="0">
                <a:ln>
                  <a:noFill/>
                </a:ln>
                <a:solidFill>
                  <a:srgbClr val="0070C0"/>
                </a:solidFill>
                <a:effectLst/>
                <a:uFillTx/>
                <a:latin typeface="Calibri" panose="020F0502020204030204" pitchFamily="34" charset="0"/>
                <a:cs typeface="Calibri" panose="020F0502020204030204" pitchFamily="34" charset="0"/>
                <a:sym typeface="Gill Sans"/>
              </a:rPr>
              <a:t>GRAINS de quartz</a:t>
            </a:r>
          </a:p>
        </p:txBody>
      </p:sp>
      <p:cxnSp>
        <p:nvCxnSpPr>
          <p:cNvPr id="6" name="Connecteur droit avec flèche 5">
            <a:extLst>
              <a:ext uri="{FF2B5EF4-FFF2-40B4-BE49-F238E27FC236}">
                <a16:creationId xmlns:a16="http://schemas.microsoft.com/office/drawing/2014/main" id="{23257FA0-E4F7-7040-AF5A-817414D085DC}"/>
              </a:ext>
            </a:extLst>
          </p:cNvPr>
          <p:cNvCxnSpPr>
            <a:cxnSpLocks/>
          </p:cNvCxnSpPr>
          <p:nvPr/>
        </p:nvCxnSpPr>
        <p:spPr>
          <a:xfrm flipH="1">
            <a:off x="7254240" y="5471160"/>
            <a:ext cx="1798320" cy="0"/>
          </a:xfrm>
          <a:prstGeom prst="straightConnector1">
            <a:avLst/>
          </a:prstGeom>
          <a:noFill/>
          <a:ln w="38100" cap="flat">
            <a:solidFill>
              <a:srgbClr val="0070C0"/>
            </a:solidFill>
            <a:prstDash val="solid"/>
            <a:miter lim="400000"/>
            <a:tailEnd type="triangle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</p:spTree>
  </p:cSld>
  <p:clrMapOvr>
    <a:masterClrMapping/>
  </p:clrMapOvr>
  <p:transition spd="med"/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Granite"/>
          <p:cNvSpPr/>
          <p:nvPr/>
        </p:nvSpPr>
        <p:spPr>
          <a:xfrm>
            <a:off x="9542057" y="192356"/>
            <a:ext cx="2637244" cy="47192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50800" tIns="50800" rIns="50800" bIns="50800" anchor="ctr">
            <a:spAutoFit/>
          </a:bodyPr>
          <a:lstStyle>
            <a:lvl1pPr>
              <a:defRPr sz="2400" b="1">
                <a:latin typeface="Baskerville"/>
                <a:ea typeface="Baskerville"/>
                <a:cs typeface="Baskerville"/>
                <a:sym typeface="Baskerville"/>
              </a:defRPr>
            </a:lvl1pPr>
          </a:lstStyle>
          <a:p>
            <a:pPr>
              <a:defRPr sz="4200" b="0">
                <a:latin typeface="+mn-lt"/>
                <a:ea typeface="+mn-ea"/>
                <a:cs typeface="+mn-cs"/>
                <a:sym typeface="Gill Sans"/>
              </a:defRPr>
            </a:pPr>
            <a:r>
              <a:rPr sz="2400" b="1" dirty="0">
                <a:latin typeface="Baskerville"/>
                <a:ea typeface="Baskerville"/>
                <a:cs typeface="Baskerville"/>
                <a:sym typeface="Baskerville"/>
              </a:rPr>
              <a:t>Granite</a:t>
            </a:r>
          </a:p>
        </p:txBody>
      </p:sp>
      <p:pic>
        <p:nvPicPr>
          <p:cNvPr id="273" name="Granite macro.tiff" descr="Granite macro.tif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9978" y="139700"/>
            <a:ext cx="5475222" cy="3911600"/>
          </a:xfrm>
          <a:prstGeom prst="rect">
            <a:avLst/>
          </a:prstGeom>
          <a:ln w="12700">
            <a:miter lim="400000"/>
          </a:ln>
        </p:spPr>
      </p:pic>
      <p:pic>
        <p:nvPicPr>
          <p:cNvPr id="274" name="granite.tif" descr="granite.t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3400" y="4318000"/>
            <a:ext cx="11645901" cy="3950573"/>
          </a:xfrm>
          <a:prstGeom prst="rect">
            <a:avLst/>
          </a:prstGeom>
          <a:ln w="12700">
            <a:miter lim="400000"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DC516761-DFBE-3940-80E2-59C6EC343BDB}"/>
              </a:ext>
            </a:extLst>
          </p:cNvPr>
          <p:cNvSpPr txBox="1"/>
          <p:nvPr/>
        </p:nvSpPr>
        <p:spPr>
          <a:xfrm>
            <a:off x="6629400" y="1812855"/>
            <a:ext cx="2912657" cy="53347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fr-FR" sz="2800" b="0" i="0" u="none" strike="noStrike" cap="none" spc="0" normalizeH="0" baseline="0" dirty="0">
                <a:ln>
                  <a:noFill/>
                </a:ln>
                <a:solidFill>
                  <a:srgbClr val="0070C0"/>
                </a:solidFill>
                <a:effectLst/>
                <a:uFillTx/>
                <a:latin typeface="Calibri" panose="020F0502020204030204" pitchFamily="34" charset="0"/>
                <a:cs typeface="Calibri" panose="020F0502020204030204" pitchFamily="34" charset="0"/>
                <a:sym typeface="Gill Sans"/>
              </a:rPr>
              <a:t>Biotite = micas noir</a:t>
            </a:r>
          </a:p>
        </p:txBody>
      </p:sp>
      <p:cxnSp>
        <p:nvCxnSpPr>
          <p:cNvPr id="6" name="Connecteur droit avec flèche 5">
            <a:extLst>
              <a:ext uri="{FF2B5EF4-FFF2-40B4-BE49-F238E27FC236}">
                <a16:creationId xmlns:a16="http://schemas.microsoft.com/office/drawing/2014/main" id="{86C8825D-9025-4E42-BE28-C23B6B8E962E}"/>
              </a:ext>
            </a:extLst>
          </p:cNvPr>
          <p:cNvCxnSpPr>
            <a:cxnSpLocks/>
          </p:cNvCxnSpPr>
          <p:nvPr/>
        </p:nvCxnSpPr>
        <p:spPr>
          <a:xfrm flipH="1">
            <a:off x="3977166" y="2079595"/>
            <a:ext cx="2525234" cy="0"/>
          </a:xfrm>
          <a:prstGeom prst="straightConnector1">
            <a:avLst/>
          </a:prstGeom>
          <a:noFill/>
          <a:ln w="38100" cap="flat">
            <a:solidFill>
              <a:srgbClr val="0070C0"/>
            </a:solidFill>
            <a:prstDash val="solid"/>
            <a:miter lim="400000"/>
            <a:tailEnd type="triangle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9" name="ZoneTexte 8">
            <a:extLst>
              <a:ext uri="{FF2B5EF4-FFF2-40B4-BE49-F238E27FC236}">
                <a16:creationId xmlns:a16="http://schemas.microsoft.com/office/drawing/2014/main" id="{D99F9927-95AF-FF4A-893C-B7F1B5861D03}"/>
              </a:ext>
            </a:extLst>
          </p:cNvPr>
          <p:cNvSpPr txBox="1"/>
          <p:nvPr/>
        </p:nvSpPr>
        <p:spPr>
          <a:xfrm>
            <a:off x="6629400" y="1116633"/>
            <a:ext cx="3101811" cy="53347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fr-FR" sz="2800" b="0" i="0" u="none" strike="noStrike" cap="none" spc="0" normalizeH="0" baseline="0" dirty="0">
                <a:ln>
                  <a:noFill/>
                </a:ln>
                <a:solidFill>
                  <a:srgbClr val="0070C0"/>
                </a:solidFill>
                <a:effectLst/>
                <a:uFillTx/>
                <a:latin typeface="Calibri" panose="020F0502020204030204" pitchFamily="34" charset="0"/>
                <a:cs typeface="Calibri" panose="020F0502020204030204" pitchFamily="34" charset="0"/>
                <a:sym typeface="Gill Sans"/>
              </a:rPr>
              <a:t>Quartz = grain de sel</a:t>
            </a:r>
          </a:p>
        </p:txBody>
      </p:sp>
      <p:cxnSp>
        <p:nvCxnSpPr>
          <p:cNvPr id="10" name="Connecteur droit avec flèche 9">
            <a:extLst>
              <a:ext uri="{FF2B5EF4-FFF2-40B4-BE49-F238E27FC236}">
                <a16:creationId xmlns:a16="http://schemas.microsoft.com/office/drawing/2014/main" id="{546BFA64-8CA9-8E48-A2DB-629FB1EABC3C}"/>
              </a:ext>
            </a:extLst>
          </p:cNvPr>
          <p:cNvCxnSpPr>
            <a:cxnSpLocks/>
          </p:cNvCxnSpPr>
          <p:nvPr/>
        </p:nvCxnSpPr>
        <p:spPr>
          <a:xfrm flipH="1">
            <a:off x="3977166" y="359430"/>
            <a:ext cx="2379184" cy="0"/>
          </a:xfrm>
          <a:prstGeom prst="straightConnector1">
            <a:avLst/>
          </a:prstGeom>
          <a:noFill/>
          <a:ln w="38100" cap="flat">
            <a:solidFill>
              <a:srgbClr val="0070C0"/>
            </a:solidFill>
            <a:prstDash val="solid"/>
            <a:miter lim="400000"/>
            <a:tailEnd type="triangle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12" name="Connecteur droit avec flèche 11">
            <a:extLst>
              <a:ext uri="{FF2B5EF4-FFF2-40B4-BE49-F238E27FC236}">
                <a16:creationId xmlns:a16="http://schemas.microsoft.com/office/drawing/2014/main" id="{AA253EFE-AFDD-0A40-BEF1-CBE49266A1BC}"/>
              </a:ext>
            </a:extLst>
          </p:cNvPr>
          <p:cNvCxnSpPr>
            <a:cxnSpLocks/>
          </p:cNvCxnSpPr>
          <p:nvPr/>
        </p:nvCxnSpPr>
        <p:spPr>
          <a:xfrm flipH="1">
            <a:off x="3888864" y="1383373"/>
            <a:ext cx="2467486" cy="0"/>
          </a:xfrm>
          <a:prstGeom prst="straightConnector1">
            <a:avLst/>
          </a:prstGeom>
          <a:noFill/>
          <a:ln w="38100" cap="flat">
            <a:solidFill>
              <a:srgbClr val="0070C0"/>
            </a:solidFill>
            <a:prstDash val="solid"/>
            <a:miter lim="400000"/>
            <a:tailEnd type="triangle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15" name="ZoneTexte 14">
            <a:extLst>
              <a:ext uri="{FF2B5EF4-FFF2-40B4-BE49-F238E27FC236}">
                <a16:creationId xmlns:a16="http://schemas.microsoft.com/office/drawing/2014/main" id="{159AC83B-3577-6840-B6DA-998D45A27B4E}"/>
              </a:ext>
            </a:extLst>
          </p:cNvPr>
          <p:cNvSpPr txBox="1"/>
          <p:nvPr/>
        </p:nvSpPr>
        <p:spPr>
          <a:xfrm>
            <a:off x="6306841" y="90238"/>
            <a:ext cx="3492944" cy="53347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fr-FR" sz="2800" b="0" i="0" u="none" strike="noStrike" cap="none" spc="0" normalizeH="0" baseline="0" dirty="0">
                <a:ln>
                  <a:noFill/>
                </a:ln>
                <a:solidFill>
                  <a:srgbClr val="0070C0"/>
                </a:solidFill>
                <a:effectLst/>
                <a:uFillTx/>
                <a:latin typeface="Calibri" panose="020F0502020204030204" pitchFamily="34" charset="0"/>
                <a:cs typeface="Calibri" panose="020F0502020204030204" pitchFamily="34" charset="0"/>
                <a:sym typeface="Gill Sans"/>
              </a:rPr>
              <a:t>Plagioclase = blanc mat</a:t>
            </a:r>
          </a:p>
        </p:txBody>
      </p:sp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E5E5E"/>
      </a:dk2>
      <a:lt2>
        <a:srgbClr val="D6D5D5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White">
      <a:majorFont>
        <a:latin typeface="Gill Sans"/>
        <a:ea typeface="Gill Sans"/>
        <a:cs typeface="Gill Sans"/>
      </a:majorFont>
      <a:minorFont>
        <a:latin typeface="Gill Sans"/>
        <a:ea typeface="Gill Sans"/>
        <a:cs typeface="Gill Sans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4000" b="0" i="0" u="none" strike="noStrike" cap="none" spc="0" normalizeH="0" baseline="0">
            <a:ln>
              <a:noFill/>
            </a:ln>
            <a:solidFill>
              <a:srgbClr val="FFFFFF"/>
            </a:solidFill>
            <a:effectLst>
              <a:outerShdw blurRad="38100" dist="12700" dir="5400000" rotWithShape="0">
                <a:srgbClr val="000000">
                  <a:alpha val="50000"/>
                </a:srgbClr>
              </a:outerShdw>
            </a:effectLst>
            <a:uFillTx/>
            <a:latin typeface="+mn-lt"/>
            <a:ea typeface="+mn-ea"/>
            <a:cs typeface="+mn-cs"/>
            <a:sym typeface="Gill Sans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42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Gill Sans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E5E5E"/>
      </a:dk2>
      <a:lt2>
        <a:srgbClr val="D6D5D5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White">
      <a:majorFont>
        <a:latin typeface="Gill Sans"/>
        <a:ea typeface="Gill Sans"/>
        <a:cs typeface="Gill Sans"/>
      </a:majorFont>
      <a:minorFont>
        <a:latin typeface="Gill Sans"/>
        <a:ea typeface="Gill Sans"/>
        <a:cs typeface="Gill Sans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4000" b="0" i="0" u="none" strike="noStrike" cap="none" spc="0" normalizeH="0" baseline="0">
            <a:ln>
              <a:noFill/>
            </a:ln>
            <a:solidFill>
              <a:srgbClr val="FFFFFF"/>
            </a:solidFill>
            <a:effectLst>
              <a:outerShdw blurRad="38100" dist="12700" dir="5400000" rotWithShape="0">
                <a:srgbClr val="000000">
                  <a:alpha val="50000"/>
                </a:srgbClr>
              </a:outerShdw>
            </a:effectLst>
            <a:uFillTx/>
            <a:latin typeface="+mn-lt"/>
            <a:ea typeface="+mn-ea"/>
            <a:cs typeface="+mn-cs"/>
            <a:sym typeface="Gill Sans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42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Gill Sans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1690</TotalTime>
  <Words>301</Words>
  <Application>Microsoft Macintosh PowerPoint</Application>
  <PresentationFormat>Personnalisé</PresentationFormat>
  <Paragraphs>48</Paragraphs>
  <Slides>46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7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46</vt:i4>
      </vt:variant>
    </vt:vector>
  </HeadingPairs>
  <TitlesOfParts>
    <vt:vector size="54" baseType="lpstr">
      <vt:lpstr>Baskerville</vt:lpstr>
      <vt:lpstr>Calibri</vt:lpstr>
      <vt:lpstr>Candara</vt:lpstr>
      <vt:lpstr>Gill Sans</vt:lpstr>
      <vt:lpstr>Helvetica</vt:lpstr>
      <vt:lpstr>Lucida Grande</vt:lpstr>
      <vt:lpstr>Times New Roman</vt:lpstr>
      <vt:lpstr>White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cp:lastModifiedBy>Marie Labrousse</cp:lastModifiedBy>
  <cp:revision>22</cp:revision>
  <cp:lastPrinted>2026-06-23T18:26:38Z</cp:lastPrinted>
  <dcterms:modified xsi:type="dcterms:W3CDTF">2026-06-23T18:27:18Z</dcterms:modified>
</cp:coreProperties>
</file>